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60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3908-1646-48A6-8B76-D8370F193900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D3B9-2F1D-432F-A0EA-B2E2FC1762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8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3908-1646-48A6-8B76-D8370F193900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D3B9-2F1D-432F-A0EA-B2E2FC1762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61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3908-1646-48A6-8B76-D8370F193900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D3B9-2F1D-432F-A0EA-B2E2FC1762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78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3908-1646-48A6-8B76-D8370F193900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D3B9-2F1D-432F-A0EA-B2E2FC1762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93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3908-1646-48A6-8B76-D8370F193900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D3B9-2F1D-432F-A0EA-B2E2FC1762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47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3908-1646-48A6-8B76-D8370F193900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D3B9-2F1D-432F-A0EA-B2E2FC1762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73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3908-1646-48A6-8B76-D8370F193900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D3B9-2F1D-432F-A0EA-B2E2FC1762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597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3908-1646-48A6-8B76-D8370F193900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D3B9-2F1D-432F-A0EA-B2E2FC1762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530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3908-1646-48A6-8B76-D8370F193900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D3B9-2F1D-432F-A0EA-B2E2FC1762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2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3908-1646-48A6-8B76-D8370F193900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D3B9-2F1D-432F-A0EA-B2E2FC1762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204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3908-1646-48A6-8B76-D8370F193900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4D3B9-2F1D-432F-A0EA-B2E2FC1762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41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3908-1646-48A6-8B76-D8370F193900}" type="datetimeFigureOut">
              <a:rPr lang="pl-PL" smtClean="0"/>
              <a:pPr/>
              <a:t>25.02.2024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4D3B9-2F1D-432F-A0EA-B2E2FC17626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37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07" y="5835861"/>
            <a:ext cx="1940482" cy="74222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FF5E1D6-0171-D017-20D1-EA4503854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4" y="599089"/>
            <a:ext cx="1477220" cy="146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53618"/>
      </p:ext>
    </p:extLst>
  </p:cSld>
  <p:clrMapOvr>
    <a:masterClrMapping/>
  </p:clrMapOvr>
  <p:transition spd="slow" advTm="5539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808" y="6008913"/>
            <a:ext cx="1890175" cy="7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116">
        <p:split orient="vert"/>
      </p:transition>
    </mc:Choice>
    <mc:Fallback xmlns="">
      <p:transition spd="slow" advTm="6116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797" y="5789679"/>
            <a:ext cx="2274243" cy="9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37">
        <p:fade/>
      </p:transition>
    </mc:Choice>
    <mc:Fallback xmlns="">
      <p:transition spd="med" advTm="653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05" y="6052455"/>
            <a:ext cx="1868200" cy="7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3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59">
        <p:split orient="vert"/>
      </p:transition>
    </mc:Choice>
    <mc:Fallback xmlns="">
      <p:transition spd="slow" advTm="5659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705" y="5881201"/>
            <a:ext cx="2065238" cy="81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3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68">
        <p:circle/>
      </p:transition>
    </mc:Choice>
    <mc:Fallback xmlns="">
      <p:transition spd="slow" advTm="5868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677" y="5741079"/>
            <a:ext cx="2436770" cy="9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135">
        <p14:flash/>
      </p:transition>
    </mc:Choice>
    <mc:Fallback xmlns="">
      <p:transition spd="slow" advTm="6135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73" y="5593428"/>
            <a:ext cx="3074722" cy="1218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11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384">
        <p:fade/>
      </p:transition>
    </mc:Choice>
    <mc:Fallback xmlns="">
      <p:transition spd="med" advTm="173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Macintosh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Lenovo</dc:creator>
  <cp:lastModifiedBy>Renata Basta</cp:lastModifiedBy>
  <cp:revision>7</cp:revision>
  <dcterms:created xsi:type="dcterms:W3CDTF">2023-02-28T13:55:22Z</dcterms:created>
  <dcterms:modified xsi:type="dcterms:W3CDTF">2024-02-25T15:48:30Z</dcterms:modified>
</cp:coreProperties>
</file>