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58" r:id="rId6"/>
    <p:sldId id="259" r:id="rId7"/>
    <p:sldId id="260" r:id="rId8"/>
    <p:sldId id="256" r:id="rId9"/>
    <p:sldId id="261" r:id="rId10"/>
    <p:sldId id="262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797"/>
    <a:srgbClr val="37A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0F6F9-8B4D-4FA5-AEB6-3E7EE973513C}" v="16" dt="2022-03-16T11:42:12.973"/>
    <p1510:client id="{CB04AA41-B1F1-475B-A393-DCB9C228813F}" v="5" dt="2022-03-16T11:47:03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0AE57-74B3-4BCF-9CB5-D77F530298B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6EDD5E8-76F7-4BF3-A816-C7FC5F7FE606}">
      <dgm:prSet/>
      <dgm:spPr>
        <a:solidFill>
          <a:srgbClr val="2D9797"/>
        </a:solidFill>
      </dgm:spPr>
      <dgm:t>
        <a:bodyPr/>
        <a:lstStyle/>
        <a:p>
          <a:pPr>
            <a:lnSpc>
              <a:spcPct val="100000"/>
            </a:lnSpc>
          </a:pPr>
          <a:r>
            <a:rPr lang="pl-PL" dirty="0"/>
            <a:t>Przedmioty rozszerzone: </a:t>
          </a:r>
          <a:br>
            <a:rPr lang="pl-PL" dirty="0"/>
          </a:br>
          <a:r>
            <a:rPr lang="pl-PL" b="1" dirty="0"/>
            <a:t>język polski</a:t>
          </a:r>
          <a:r>
            <a:rPr lang="pl-PL" dirty="0"/>
            <a:t>, </a:t>
          </a:r>
          <a:r>
            <a:rPr lang="pl-PL" b="1" dirty="0"/>
            <a:t>biologia</a:t>
          </a:r>
          <a:r>
            <a:rPr lang="pl-PL" dirty="0"/>
            <a:t>, </a:t>
          </a:r>
          <a:r>
            <a:rPr lang="pl-PL" b="1" dirty="0"/>
            <a:t>język angielski</a:t>
          </a:r>
          <a:r>
            <a:rPr lang="pl-PL" dirty="0"/>
            <a:t>.</a:t>
          </a:r>
          <a:endParaRPr lang="en-US" dirty="0"/>
        </a:p>
      </dgm:t>
    </dgm:pt>
    <dgm:pt modelId="{A9AFB11E-E0E7-4B3F-8326-54740C27A8E2}" type="parTrans" cxnId="{DC06FF3F-97DA-48D9-B402-4E6829AD2A5D}">
      <dgm:prSet/>
      <dgm:spPr/>
      <dgm:t>
        <a:bodyPr/>
        <a:lstStyle/>
        <a:p>
          <a:endParaRPr lang="en-US"/>
        </a:p>
      </dgm:t>
    </dgm:pt>
    <dgm:pt modelId="{E65C236D-E1E2-482D-86D0-6ECFA0BE15E1}" type="sibTrans" cxnId="{DC06FF3F-97DA-48D9-B402-4E6829AD2A5D}">
      <dgm:prSet/>
      <dgm:spPr/>
      <dgm:t>
        <a:bodyPr/>
        <a:lstStyle/>
        <a:p>
          <a:endParaRPr lang="en-US"/>
        </a:p>
      </dgm:t>
    </dgm:pt>
    <dgm:pt modelId="{83F99F77-B514-4339-A417-76A5FAD3D227}">
      <dgm:prSet/>
      <dgm:spPr>
        <a:solidFill>
          <a:srgbClr val="2D9797"/>
        </a:solidFill>
      </dgm:spPr>
      <dgm:t>
        <a:bodyPr/>
        <a:lstStyle/>
        <a:p>
          <a:pPr>
            <a:lnSpc>
              <a:spcPct val="100000"/>
            </a:lnSpc>
          </a:pPr>
          <a:r>
            <a:rPr lang="pl-PL" dirty="0"/>
            <a:t>Przedmioty uzupełniające: </a:t>
          </a:r>
          <a:br>
            <a:rPr lang="pl-PL" dirty="0"/>
          </a:br>
          <a:r>
            <a:rPr lang="pl-PL" dirty="0"/>
            <a:t>historia i społeczeństwo, </a:t>
          </a:r>
          <a:br>
            <a:rPr lang="pl-PL" dirty="0"/>
          </a:br>
          <a:r>
            <a:rPr lang="pl-PL" dirty="0"/>
            <a:t>elementy psychologii i filozofii.</a:t>
          </a:r>
          <a:endParaRPr lang="en-US" dirty="0"/>
        </a:p>
      </dgm:t>
    </dgm:pt>
    <dgm:pt modelId="{D08FBB31-DD46-490E-B3FC-1538F07F90E5}" type="parTrans" cxnId="{6489C2BC-2939-41BE-B39C-7AB9947A9B9D}">
      <dgm:prSet/>
      <dgm:spPr/>
      <dgm:t>
        <a:bodyPr/>
        <a:lstStyle/>
        <a:p>
          <a:endParaRPr lang="en-US"/>
        </a:p>
      </dgm:t>
    </dgm:pt>
    <dgm:pt modelId="{A09764C3-D131-47FB-A8ED-0DC9ECF926E1}" type="sibTrans" cxnId="{6489C2BC-2939-41BE-B39C-7AB9947A9B9D}">
      <dgm:prSet/>
      <dgm:spPr/>
      <dgm:t>
        <a:bodyPr/>
        <a:lstStyle/>
        <a:p>
          <a:endParaRPr lang="en-US"/>
        </a:p>
      </dgm:t>
    </dgm:pt>
    <dgm:pt modelId="{6BAAE6B3-70DF-4D91-BFF4-D96457C07DD9}">
      <dgm:prSet/>
      <dgm:spPr>
        <a:solidFill>
          <a:srgbClr val="2D9797"/>
        </a:solidFill>
      </dgm:spPr>
      <dgm:t>
        <a:bodyPr/>
        <a:lstStyle/>
        <a:p>
          <a:pPr>
            <a:lnSpc>
              <a:spcPct val="100000"/>
            </a:lnSpc>
          </a:pPr>
          <a:r>
            <a:rPr lang="pl-PL" dirty="0"/>
            <a:t>Nauczane języki: </a:t>
          </a:r>
          <a:br>
            <a:rPr lang="pl-PL" dirty="0"/>
          </a:br>
          <a:r>
            <a:rPr lang="pl-PL" dirty="0"/>
            <a:t>j. angielski, </a:t>
          </a:r>
          <a:br>
            <a:rPr lang="pl-PL" dirty="0"/>
          </a:br>
          <a:r>
            <a:rPr lang="pl-PL" dirty="0">
              <a:latin typeface="Calibri"/>
            </a:rPr>
            <a:t>j</a:t>
          </a:r>
          <a:r>
            <a:rPr lang="pl-PL" dirty="0"/>
            <a:t>. francuski lub j. niemiecki lub j. hiszpański*.</a:t>
          </a:r>
        </a:p>
        <a:p>
          <a:pPr>
            <a:lnSpc>
              <a:spcPct val="100000"/>
            </a:lnSpc>
          </a:pPr>
          <a:r>
            <a:rPr lang="pl-PL" dirty="0"/>
            <a:t>* Ostateczna informacja zostanie podana w terminie późniejszym.</a:t>
          </a:r>
          <a:endParaRPr lang="en-US" dirty="0"/>
        </a:p>
      </dgm:t>
    </dgm:pt>
    <dgm:pt modelId="{B1FD3B64-7469-4909-BE1C-F9FEB02E608B}" type="parTrans" cxnId="{C236B958-FD85-4247-A524-AD29E9409E61}">
      <dgm:prSet/>
      <dgm:spPr/>
      <dgm:t>
        <a:bodyPr/>
        <a:lstStyle/>
        <a:p>
          <a:endParaRPr lang="en-US"/>
        </a:p>
      </dgm:t>
    </dgm:pt>
    <dgm:pt modelId="{322BCEDD-5550-49CB-9111-D94C3E28660C}" type="sibTrans" cxnId="{C236B958-FD85-4247-A524-AD29E9409E61}">
      <dgm:prSet/>
      <dgm:spPr/>
      <dgm:t>
        <a:bodyPr/>
        <a:lstStyle/>
        <a:p>
          <a:endParaRPr lang="en-US"/>
        </a:p>
      </dgm:t>
    </dgm:pt>
    <dgm:pt modelId="{0BB8FF27-5274-42A0-935F-C4774B3D78B9}" type="pres">
      <dgm:prSet presAssocID="{0710AE57-74B3-4BCF-9CB5-D77F530298B7}" presName="linear" presStyleCnt="0">
        <dgm:presLayoutVars>
          <dgm:animLvl val="lvl"/>
          <dgm:resizeHandles val="exact"/>
        </dgm:presLayoutVars>
      </dgm:prSet>
      <dgm:spPr/>
    </dgm:pt>
    <dgm:pt modelId="{E480E901-4FB0-4664-8436-6AF13D1BE48B}" type="pres">
      <dgm:prSet presAssocID="{B6EDD5E8-76F7-4BF3-A816-C7FC5F7FE606}" presName="parentText" presStyleLbl="node1" presStyleIdx="0" presStyleCnt="3" custScaleY="100236" custLinFactY="4601" custLinFactNeighborX="85632" custLinFactNeighborY="100000">
        <dgm:presLayoutVars>
          <dgm:chMax val="0"/>
          <dgm:bulletEnabled val="1"/>
        </dgm:presLayoutVars>
      </dgm:prSet>
      <dgm:spPr/>
    </dgm:pt>
    <dgm:pt modelId="{E2B1F039-35C4-4B7C-B159-76250A641304}" type="pres">
      <dgm:prSet presAssocID="{E65C236D-E1E2-482D-86D0-6ECFA0BE15E1}" presName="spacer" presStyleCnt="0"/>
      <dgm:spPr/>
    </dgm:pt>
    <dgm:pt modelId="{BE7CCFDC-ACBD-4804-B5A7-8B9CB482D840}" type="pres">
      <dgm:prSet presAssocID="{83F99F77-B514-4339-A417-76A5FAD3D227}" presName="parentText" presStyleLbl="node1" presStyleIdx="1" presStyleCnt="3" custLinFactNeighborX="81814" custLinFactNeighborY="16992">
        <dgm:presLayoutVars>
          <dgm:chMax val="0"/>
          <dgm:bulletEnabled val="1"/>
        </dgm:presLayoutVars>
      </dgm:prSet>
      <dgm:spPr/>
    </dgm:pt>
    <dgm:pt modelId="{D920C3C5-2CC7-4C0F-8CCD-F1277D2FCAFB}" type="pres">
      <dgm:prSet presAssocID="{A09764C3-D131-47FB-A8ED-0DC9ECF926E1}" presName="spacer" presStyleCnt="0"/>
      <dgm:spPr/>
    </dgm:pt>
    <dgm:pt modelId="{6A62F112-D5A3-49DA-939D-5A34C719ED99}" type="pres">
      <dgm:prSet presAssocID="{6BAAE6B3-70DF-4D91-BFF4-D96457C07DD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C06FF3F-97DA-48D9-B402-4E6829AD2A5D}" srcId="{0710AE57-74B3-4BCF-9CB5-D77F530298B7}" destId="{B6EDD5E8-76F7-4BF3-A816-C7FC5F7FE606}" srcOrd="0" destOrd="0" parTransId="{A9AFB11E-E0E7-4B3F-8326-54740C27A8E2}" sibTransId="{E65C236D-E1E2-482D-86D0-6ECFA0BE15E1}"/>
    <dgm:cxn modelId="{C236B958-FD85-4247-A524-AD29E9409E61}" srcId="{0710AE57-74B3-4BCF-9CB5-D77F530298B7}" destId="{6BAAE6B3-70DF-4D91-BFF4-D96457C07DD9}" srcOrd="2" destOrd="0" parTransId="{B1FD3B64-7469-4909-BE1C-F9FEB02E608B}" sibTransId="{322BCEDD-5550-49CB-9111-D94C3E28660C}"/>
    <dgm:cxn modelId="{B6C5B66F-FF5B-401C-AA5D-121A96F79B26}" type="presOf" srcId="{83F99F77-B514-4339-A417-76A5FAD3D227}" destId="{BE7CCFDC-ACBD-4804-B5A7-8B9CB482D840}" srcOrd="0" destOrd="0" presId="urn:microsoft.com/office/officeart/2005/8/layout/vList2"/>
    <dgm:cxn modelId="{91F6CE8B-880E-4B0C-A195-3D11E5B4D609}" type="presOf" srcId="{6BAAE6B3-70DF-4D91-BFF4-D96457C07DD9}" destId="{6A62F112-D5A3-49DA-939D-5A34C719ED99}" srcOrd="0" destOrd="0" presId="urn:microsoft.com/office/officeart/2005/8/layout/vList2"/>
    <dgm:cxn modelId="{934A5294-EC2A-4268-8D44-9188FCAD5BA6}" type="presOf" srcId="{B6EDD5E8-76F7-4BF3-A816-C7FC5F7FE606}" destId="{E480E901-4FB0-4664-8436-6AF13D1BE48B}" srcOrd="0" destOrd="0" presId="urn:microsoft.com/office/officeart/2005/8/layout/vList2"/>
    <dgm:cxn modelId="{6489C2BC-2939-41BE-B39C-7AB9947A9B9D}" srcId="{0710AE57-74B3-4BCF-9CB5-D77F530298B7}" destId="{83F99F77-B514-4339-A417-76A5FAD3D227}" srcOrd="1" destOrd="0" parTransId="{D08FBB31-DD46-490E-B3FC-1538F07F90E5}" sibTransId="{A09764C3-D131-47FB-A8ED-0DC9ECF926E1}"/>
    <dgm:cxn modelId="{A72AC3D4-33FA-48B1-9BDF-1E0C1BAAA3EB}" type="presOf" srcId="{0710AE57-74B3-4BCF-9CB5-D77F530298B7}" destId="{0BB8FF27-5274-42A0-935F-C4774B3D78B9}" srcOrd="0" destOrd="0" presId="urn:microsoft.com/office/officeart/2005/8/layout/vList2"/>
    <dgm:cxn modelId="{79337AF9-5B53-40BE-B379-F5A1FC2A5D75}" type="presParOf" srcId="{0BB8FF27-5274-42A0-935F-C4774B3D78B9}" destId="{E480E901-4FB0-4664-8436-6AF13D1BE48B}" srcOrd="0" destOrd="0" presId="urn:microsoft.com/office/officeart/2005/8/layout/vList2"/>
    <dgm:cxn modelId="{7FD7A9B6-03A6-4B1C-9CF9-B725DEF7D477}" type="presParOf" srcId="{0BB8FF27-5274-42A0-935F-C4774B3D78B9}" destId="{E2B1F039-35C4-4B7C-B159-76250A641304}" srcOrd="1" destOrd="0" presId="urn:microsoft.com/office/officeart/2005/8/layout/vList2"/>
    <dgm:cxn modelId="{6F4BA3F7-07C9-4BC5-A2D8-8A9459AD2798}" type="presParOf" srcId="{0BB8FF27-5274-42A0-935F-C4774B3D78B9}" destId="{BE7CCFDC-ACBD-4804-B5A7-8B9CB482D840}" srcOrd="2" destOrd="0" presId="urn:microsoft.com/office/officeart/2005/8/layout/vList2"/>
    <dgm:cxn modelId="{BC0A87A1-FFD5-49E7-A5C5-21DA856FF4A6}" type="presParOf" srcId="{0BB8FF27-5274-42A0-935F-C4774B3D78B9}" destId="{D920C3C5-2CC7-4C0F-8CCD-F1277D2FCAFB}" srcOrd="3" destOrd="0" presId="urn:microsoft.com/office/officeart/2005/8/layout/vList2"/>
    <dgm:cxn modelId="{06FE2FC2-00E5-4D60-B5D0-5E3B9DCC2682}" type="presParOf" srcId="{0BB8FF27-5274-42A0-935F-C4774B3D78B9}" destId="{6A62F112-D5A3-49DA-939D-5A34C719ED9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0E901-4FB0-4664-8436-6AF13D1BE48B}">
      <dsp:nvSpPr>
        <dsp:cNvPr id="0" name=""/>
        <dsp:cNvSpPr/>
      </dsp:nvSpPr>
      <dsp:spPr>
        <a:xfrm>
          <a:off x="0" y="258101"/>
          <a:ext cx="4697730" cy="1718100"/>
        </a:xfrm>
        <a:prstGeom prst="roundRect">
          <a:avLst/>
        </a:prstGeom>
        <a:solidFill>
          <a:srgbClr val="2D9797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Przedmioty rozszerzone: </a:t>
          </a:r>
          <a:br>
            <a:rPr lang="pl-PL" sz="1700" kern="1200" dirty="0"/>
          </a:br>
          <a:r>
            <a:rPr lang="pl-PL" sz="1700" b="1" kern="1200" dirty="0"/>
            <a:t>język polski</a:t>
          </a:r>
          <a:r>
            <a:rPr lang="pl-PL" sz="1700" kern="1200" dirty="0"/>
            <a:t>, </a:t>
          </a:r>
          <a:r>
            <a:rPr lang="pl-PL" sz="1700" b="1" kern="1200" dirty="0"/>
            <a:t>biologia</a:t>
          </a:r>
          <a:r>
            <a:rPr lang="pl-PL" sz="1700" kern="1200" dirty="0"/>
            <a:t>, </a:t>
          </a:r>
          <a:r>
            <a:rPr lang="pl-PL" sz="1700" b="1" kern="1200" dirty="0"/>
            <a:t>język angielski</a:t>
          </a:r>
          <a:r>
            <a:rPr lang="pl-PL" sz="1700" kern="1200" dirty="0"/>
            <a:t>.</a:t>
          </a:r>
          <a:endParaRPr lang="en-US" sz="1700" kern="1200" dirty="0"/>
        </a:p>
      </dsp:txBody>
      <dsp:txXfrm>
        <a:off x="83871" y="341972"/>
        <a:ext cx="4529988" cy="1550358"/>
      </dsp:txXfrm>
    </dsp:sp>
    <dsp:sp modelId="{BE7CCFDC-ACBD-4804-B5A7-8B9CB482D840}">
      <dsp:nvSpPr>
        <dsp:cNvPr id="0" name=""/>
        <dsp:cNvSpPr/>
      </dsp:nvSpPr>
      <dsp:spPr>
        <a:xfrm>
          <a:off x="0" y="1905658"/>
          <a:ext cx="4697730" cy="1714055"/>
        </a:xfrm>
        <a:prstGeom prst="roundRect">
          <a:avLst/>
        </a:prstGeom>
        <a:solidFill>
          <a:srgbClr val="2D9797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Przedmioty uzupełniające: </a:t>
          </a:r>
          <a:br>
            <a:rPr lang="pl-PL" sz="1700" kern="1200" dirty="0"/>
          </a:br>
          <a:r>
            <a:rPr lang="pl-PL" sz="1700" kern="1200" dirty="0"/>
            <a:t>historia i społeczeństwo, </a:t>
          </a:r>
          <a:br>
            <a:rPr lang="pl-PL" sz="1700" kern="1200" dirty="0"/>
          </a:br>
          <a:r>
            <a:rPr lang="pl-PL" sz="1700" kern="1200" dirty="0"/>
            <a:t>elementy psychologii i filozofii.</a:t>
          </a:r>
          <a:endParaRPr lang="en-US" sz="1700" kern="1200" dirty="0"/>
        </a:p>
      </dsp:txBody>
      <dsp:txXfrm>
        <a:off x="83673" y="1989331"/>
        <a:ext cx="4530384" cy="1546709"/>
      </dsp:txXfrm>
    </dsp:sp>
    <dsp:sp modelId="{6A62F112-D5A3-49DA-939D-5A34C719ED99}">
      <dsp:nvSpPr>
        <dsp:cNvPr id="0" name=""/>
        <dsp:cNvSpPr/>
      </dsp:nvSpPr>
      <dsp:spPr>
        <a:xfrm>
          <a:off x="0" y="3660354"/>
          <a:ext cx="4697730" cy="1714055"/>
        </a:xfrm>
        <a:prstGeom prst="roundRect">
          <a:avLst/>
        </a:prstGeom>
        <a:solidFill>
          <a:srgbClr val="2D9797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Nauczane języki: </a:t>
          </a:r>
          <a:br>
            <a:rPr lang="pl-PL" sz="1700" kern="1200" dirty="0"/>
          </a:br>
          <a:r>
            <a:rPr lang="pl-PL" sz="1700" kern="1200" dirty="0"/>
            <a:t>j. angielski, </a:t>
          </a:r>
          <a:br>
            <a:rPr lang="pl-PL" sz="1700" kern="1200" dirty="0"/>
          </a:br>
          <a:r>
            <a:rPr lang="pl-PL" sz="1700" kern="1200" dirty="0">
              <a:latin typeface="Calibri"/>
            </a:rPr>
            <a:t>j</a:t>
          </a:r>
          <a:r>
            <a:rPr lang="pl-PL" sz="1700" kern="1200" dirty="0"/>
            <a:t>. francuski lub j. niemiecki lub j. hiszpański*.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* Ostateczna informacja zostanie podana w terminie późniejszym.</a:t>
          </a:r>
          <a:endParaRPr lang="en-US" sz="1700" kern="1200" dirty="0"/>
        </a:p>
      </dsp:txBody>
      <dsp:txXfrm>
        <a:off x="83673" y="3744027"/>
        <a:ext cx="4530384" cy="1546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ED128-75A4-478D-85B4-9235102C5290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ABEAB-1F45-4352-8799-D10D2E7C6C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23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>
            <a:extLst>
              <a:ext uri="{FF2B5EF4-FFF2-40B4-BE49-F238E27FC236}">
                <a16:creationId xmlns:a16="http://schemas.microsoft.com/office/drawing/2014/main" id="{1BE9E878-42C2-4E52-ABFE-8C10B10AE1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ymbol zastępczy notatek 2">
            <a:extLst>
              <a:ext uri="{FF2B5EF4-FFF2-40B4-BE49-F238E27FC236}">
                <a16:creationId xmlns:a16="http://schemas.microsoft.com/office/drawing/2014/main" id="{0D491E79-FA2E-4EBA-AEF2-3804B957AD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50180" name="Symbol zastępczy numeru slajdu 3">
            <a:extLst>
              <a:ext uri="{FF2B5EF4-FFF2-40B4-BE49-F238E27FC236}">
                <a16:creationId xmlns:a16="http://schemas.microsoft.com/office/drawing/2014/main" id="{32FBD320-24AD-4C72-A9C0-0E275E2C6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fld id="{4DBB984C-B704-4093-8AFA-FE3B780E5706}" type="slidenum">
              <a:rPr lang="pl-PL" altLang="pl-PL">
                <a:latin typeface="Calibri" panose="020F0502020204030204" pitchFamily="34" charset="0"/>
              </a:rPr>
              <a:pPr eaLnBrk="1" hangingPunct="1"/>
              <a:t>9</a:t>
            </a:fld>
            <a:endParaRPr lang="pl-PL" alt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1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973-F169-414B-B172-0DD2A88BF64A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0DFF-CEC0-447C-9E9F-B8C3EDE8C2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973-F169-414B-B172-0DD2A88BF64A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0DFF-CEC0-447C-9E9F-B8C3EDE8C2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973-F169-414B-B172-0DD2A88BF64A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0DFF-CEC0-447C-9E9F-B8C3EDE8C2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973-F169-414B-B172-0DD2A88BF64A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0DFF-CEC0-447C-9E9F-B8C3EDE8C2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973-F169-414B-B172-0DD2A88BF64A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0DFF-CEC0-447C-9E9F-B8C3EDE8C2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973-F169-414B-B172-0DD2A88BF64A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0DFF-CEC0-447C-9E9F-B8C3EDE8C2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973-F169-414B-B172-0DD2A88BF64A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0DFF-CEC0-447C-9E9F-B8C3EDE8C2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973-F169-414B-B172-0DD2A88BF64A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0DFF-CEC0-447C-9E9F-B8C3EDE8C2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973-F169-414B-B172-0DD2A88BF64A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0DFF-CEC0-447C-9E9F-B8C3EDE8C2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973-F169-414B-B172-0DD2A88BF64A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0DFF-CEC0-447C-9E9F-B8C3EDE8C2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973-F169-414B-B172-0DD2A88BF64A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0DFF-CEC0-447C-9E9F-B8C3EDE8C2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F973-F169-414B-B172-0DD2A88BF64A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60DFF-CEC0-447C-9E9F-B8C3EDE8C29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tir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878847"/>
            <a:ext cx="7791944" cy="5070433"/>
          </a:xfrm>
        </p:spPr>
      </p:pic>
      <p:sp>
        <p:nvSpPr>
          <p:cNvPr id="5" name="pole tekstowe 4"/>
          <p:cNvSpPr txBox="1"/>
          <p:nvPr/>
        </p:nvSpPr>
        <p:spPr>
          <a:xfrm>
            <a:off x="3347864" y="5733256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Kończysz szkołę podstawową </a:t>
            </a:r>
          </a:p>
          <a:p>
            <a:pPr algn="ctr"/>
            <a:r>
              <a:rPr lang="pl-PL" sz="3200" dirty="0"/>
              <a:t>i zastanawiasz się co dalej?</a:t>
            </a:r>
          </a:p>
        </p:txBody>
      </p:sp>
      <p:pic>
        <p:nvPicPr>
          <p:cNvPr id="3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0DA7B66F-A556-48AA-A8D5-3E97A4736D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5023" y="284708"/>
            <a:ext cx="2743200" cy="98886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2759" y="1412776"/>
            <a:ext cx="8229600" cy="24852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rgbClr val="FF0000"/>
                </a:solidFill>
              </a:rPr>
              <a:t>Dołącz do najlepszych, ucz się w ZSE!</a:t>
            </a:r>
          </a:p>
          <a:p>
            <a:pPr marL="0" indent="0" algn="ctr">
              <a:buNone/>
            </a:pPr>
            <a:r>
              <a:rPr lang="pl-PL" sz="3000" b="1" dirty="0">
                <a:solidFill>
                  <a:srgbClr val="002060"/>
                </a:solidFill>
              </a:rPr>
              <a:t>Zapraszamy!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214414" y="3898068"/>
            <a:ext cx="6813969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Zespół Szkół Ekonomicznych w Nowym Sączu</a:t>
            </a:r>
          </a:p>
          <a:p>
            <a:pPr algn="ctr"/>
            <a:r>
              <a:rPr lang="pl-PL" sz="2800" b="1" dirty="0"/>
              <a:t>ul. Grodzka 34</a:t>
            </a:r>
          </a:p>
          <a:p>
            <a:pPr algn="ctr"/>
            <a:r>
              <a:rPr lang="pl-PL" sz="2800" b="1" dirty="0"/>
              <a:t>33-300 Nowy Sącz</a:t>
            </a:r>
          </a:p>
          <a:p>
            <a:pPr algn="ctr"/>
            <a:r>
              <a:rPr lang="pl-PL" sz="2800" b="1" dirty="0"/>
              <a:t>tel. 18-443-87-56</a:t>
            </a:r>
          </a:p>
          <a:p>
            <a:pPr algn="ctr"/>
            <a:r>
              <a:rPr lang="pl-PL" sz="2800" b="1" dirty="0"/>
              <a:t>Strona www.zse.nowysacz.pl</a:t>
            </a:r>
          </a:p>
          <a:p>
            <a:endParaRPr lang="pl-PL" sz="135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924198" y="1556792"/>
            <a:ext cx="71041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/>
              <a:t>Teraz decyzja należy do Ciebie!</a:t>
            </a:r>
          </a:p>
        </p:txBody>
      </p:sp>
      <p:pic>
        <p:nvPicPr>
          <p:cNvPr id="4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C01A3D5C-7502-42A2-9235-544DEA9F83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3300" y="505414"/>
            <a:ext cx="2057400" cy="74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2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115616" y="116632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/>
              <a:t>Masz zawrót głowy?</a:t>
            </a:r>
          </a:p>
          <a:p>
            <a:pPr algn="ctr"/>
            <a:r>
              <a:rPr lang="pl-PL" sz="6000" dirty="0"/>
              <a:t>Nie wiesz co wybrać?</a:t>
            </a:r>
          </a:p>
          <a:p>
            <a:pPr algn="ctr"/>
            <a:endParaRPr lang="pl-PL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3600" dirty="0"/>
          </a:p>
          <a:p>
            <a:pPr algn="ctr">
              <a:buNone/>
            </a:pPr>
            <a:r>
              <a:rPr lang="pl-PL" sz="3600" dirty="0"/>
              <a:t>	</a:t>
            </a:r>
            <a:r>
              <a:rPr lang="pl-PL" sz="7200" b="1" dirty="0"/>
              <a:t>Pamiętaj!</a:t>
            </a:r>
          </a:p>
          <a:p>
            <a:pPr algn="ctr">
              <a:buNone/>
            </a:pPr>
            <a:endParaRPr lang="pl-PL" sz="7200" b="1" dirty="0"/>
          </a:p>
          <a:p>
            <a:pPr algn="ctr">
              <a:buNone/>
            </a:pPr>
            <a:r>
              <a:rPr lang="pl-PL" sz="3600" dirty="0"/>
              <a:t>	To nie przyszłość projektuje Twój zawód, </a:t>
            </a:r>
            <a:br>
              <a:rPr lang="pl-PL" sz="3600" dirty="0"/>
            </a:br>
            <a:r>
              <a:rPr lang="pl-PL" sz="3600" dirty="0"/>
              <a:t>tylko </a:t>
            </a:r>
            <a:r>
              <a:rPr lang="pl-PL" sz="3600" b="1" dirty="0">
                <a:solidFill>
                  <a:srgbClr val="FF0000"/>
                </a:solidFill>
              </a:rPr>
              <a:t>TY projektujesz zawód przyszłości</a:t>
            </a:r>
            <a:r>
              <a:rPr lang="pl-PL" sz="3600" dirty="0"/>
              <a:t>.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A1C55E2-8641-42D5-9D90-657B3A2D30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8404" y="404664"/>
            <a:ext cx="2006732" cy="7224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Freeform: Shape 2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2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dla ciebie jest nasza oferta!</a:t>
            </a:r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A1C55E2-8641-42D5-9D90-657B3A2D30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76672"/>
            <a:ext cx="1828943" cy="6584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1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58377" y="4334175"/>
            <a:ext cx="7602317" cy="1159200"/>
          </a:xfrm>
        </p:spPr>
        <p:txBody>
          <a:bodyPr anchor="b">
            <a:normAutofit fontScale="90000"/>
          </a:bodyPr>
          <a:lstStyle/>
          <a:p>
            <a:r>
              <a:rPr lang="pl-PL" sz="3800" b="1" u="sng" dirty="0"/>
              <a:t>KLASA PSYCHOLOGICZNO-SPOŁECZNA</a:t>
            </a:r>
            <a:endParaRPr lang="pl-PL" sz="3800" b="1" u="sng" dirty="0">
              <a:cs typeface="Calibri"/>
            </a:endParaRPr>
          </a:p>
        </p:txBody>
      </p:sp>
      <p:grpSp>
        <p:nvGrpSpPr>
          <p:cNvPr id="51" name="Group 33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A1C55E2-8641-42D5-9D90-657B3A2D3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78" y="1050392"/>
            <a:ext cx="7602316" cy="2736835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54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Klasa psychologiczno-społeczna </a:t>
            </a:r>
            <a:r>
              <a:rPr lang="pl-PL" dirty="0"/>
              <a:t>i co dalej…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public relations</a:t>
            </a:r>
          </a:p>
          <a:p>
            <a:r>
              <a:rPr lang="pl-PL" dirty="0"/>
              <a:t>psychologia biznesu</a:t>
            </a:r>
          </a:p>
          <a:p>
            <a:r>
              <a:rPr lang="pl-PL" dirty="0"/>
              <a:t>psychologia sportu</a:t>
            </a:r>
          </a:p>
          <a:p>
            <a:r>
              <a:rPr lang="pl-PL" dirty="0"/>
              <a:t>psychologia </a:t>
            </a:r>
          </a:p>
          <a:p>
            <a:r>
              <a:rPr lang="pl-PL" dirty="0"/>
              <a:t>socjologia</a:t>
            </a:r>
          </a:p>
          <a:p>
            <a:r>
              <a:rPr lang="pl-PL" dirty="0"/>
              <a:t>marketing </a:t>
            </a:r>
          </a:p>
          <a:p>
            <a:r>
              <a:rPr lang="pl-PL" dirty="0"/>
              <a:t>reklama </a:t>
            </a:r>
          </a:p>
          <a:p>
            <a:r>
              <a:rPr lang="pl-PL" dirty="0"/>
              <a:t>resocjalizacja</a:t>
            </a:r>
          </a:p>
          <a:p>
            <a:r>
              <a:rPr lang="pl-PL" dirty="0"/>
              <a:t>pedagogika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politologia</a:t>
            </a:r>
          </a:p>
          <a:p>
            <a:r>
              <a:rPr lang="pl-PL" dirty="0"/>
              <a:t>coaching</a:t>
            </a:r>
          </a:p>
          <a:p>
            <a:r>
              <a:rPr lang="pl-PL" dirty="0"/>
              <a:t>anglistyka</a:t>
            </a:r>
          </a:p>
          <a:p>
            <a:r>
              <a:rPr lang="pl-PL" dirty="0"/>
              <a:t>romanistyka</a:t>
            </a:r>
          </a:p>
          <a:p>
            <a:r>
              <a:rPr lang="pl-PL" dirty="0"/>
              <a:t>italianistyka</a:t>
            </a:r>
          </a:p>
          <a:p>
            <a:r>
              <a:rPr lang="pl-PL" dirty="0"/>
              <a:t>antropologia</a:t>
            </a:r>
          </a:p>
          <a:p>
            <a:r>
              <a:rPr lang="pl-PL" dirty="0"/>
              <a:t>kulturoznawstwo</a:t>
            </a:r>
          </a:p>
          <a:p>
            <a:r>
              <a:rPr lang="pl-PL" dirty="0"/>
              <a:t>historia</a:t>
            </a:r>
          </a:p>
          <a:p>
            <a:r>
              <a:rPr lang="pl-PL" dirty="0"/>
              <a:t>filozofia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843808" y="594928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i inne… które sam stworzysz!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6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-319936" y="83696"/>
            <a:ext cx="7960071" cy="1258999"/>
          </a:xfrm>
        </p:spPr>
        <p:txBody>
          <a:bodyPr>
            <a:normAutofit/>
          </a:bodyPr>
          <a:lstStyle/>
          <a:p>
            <a:r>
              <a:rPr lang="pl-PL" sz="2800" dirty="0"/>
              <a:t>Klasa psychologiczno-społeczna</a:t>
            </a:r>
          </a:p>
        </p:txBody>
      </p:sp>
      <p:graphicFrame>
        <p:nvGraphicFramePr>
          <p:cNvPr id="8" name="Symbol zastępczy zawartości 5">
            <a:extLst>
              <a:ext uri="{FF2B5EF4-FFF2-40B4-BE49-F238E27FC236}">
                <a16:creationId xmlns:a16="http://schemas.microsoft.com/office/drawing/2014/main" id="{9EFE7850-1483-8936-0A80-A5109A4DD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419727"/>
              </p:ext>
            </p:extLst>
          </p:nvPr>
        </p:nvGraphicFramePr>
        <p:xfrm>
          <a:off x="4094930" y="980728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A1C55E2-8641-42D5-9D90-657B3A2D30B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6285" y="301649"/>
            <a:ext cx="2286375" cy="82309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4" y="1939203"/>
            <a:ext cx="3836902" cy="297959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>
            <a:normAutofit/>
          </a:bodyPr>
          <a:lstStyle/>
          <a:p>
            <a:r>
              <a:rPr lang="pl-PL" dirty="0"/>
              <a:t>Co można robić po profilu psychologiczno-społecznym?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71600" y="2132856"/>
            <a:ext cx="6800800" cy="4320480"/>
          </a:xfrm>
        </p:spPr>
        <p:txBody>
          <a:bodyPr>
            <a:noAutofit/>
          </a:bodyPr>
          <a:lstStyle/>
          <a:p>
            <a:pPr algn="l"/>
            <a:r>
              <a:rPr lang="pl-PL" sz="4000" b="1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Absolwent</a:t>
            </a:r>
            <a:r>
              <a:rPr lang="pl-PL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może podjąć pracę w: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służbach społecznych,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instytucjach rynku pracy,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agendach pomocy społecznej,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biurach karier studenckich,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organizacjach pozarządowych, 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firmach w działach reklamy,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HR,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policji,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wojsku.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A1C55E2-8641-42D5-9D90-657B3A2D30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1825" y="5301208"/>
            <a:ext cx="2286375" cy="8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6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Shape 1">
            <a:extLst>
              <a:ext uri="{FF2B5EF4-FFF2-40B4-BE49-F238E27FC236}">
                <a16:creationId xmlns:a16="http://schemas.microsoft.com/office/drawing/2014/main" id="{D1561627-4B8E-4199-8FB9-385795537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991" y="1076258"/>
            <a:ext cx="643222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/>
            <a:r>
              <a:rPr lang="pl-PL" altLang="pl-PL" sz="2100" b="1" dirty="0">
                <a:solidFill>
                  <a:srgbClr val="000000"/>
                </a:solidFill>
                <a:latin typeface="Constantia" panose="02030602050306030303" pitchFamily="18" charset="0"/>
              </a:rPr>
              <a:t>
</a:t>
            </a:r>
            <a:r>
              <a:rPr lang="pl-PL" altLang="pl-PL" sz="3600" b="1" dirty="0">
                <a:solidFill>
                  <a:schemeClr val="accent1"/>
                </a:solidFill>
                <a:latin typeface="+mn-lt"/>
              </a:rPr>
              <a:t>ZESPÓŁ SZKÓŁ EKONOMICZNYCH
 w Nowym Sączu</a:t>
            </a:r>
            <a:r>
              <a:rPr lang="pl-PL" altLang="pl-PL" sz="2100" b="1" dirty="0">
                <a:solidFill>
                  <a:srgbClr val="000000"/>
                </a:solidFill>
                <a:latin typeface="Constantia" panose="02030602050306030303" pitchFamily="18" charset="0"/>
              </a:rPr>
              <a:t>
</a:t>
            </a:r>
            <a:endParaRPr lang="pl-PL" altLang="pl-PL" sz="1350" dirty="0"/>
          </a:p>
        </p:txBody>
      </p:sp>
      <p:pic>
        <p:nvPicPr>
          <p:cNvPr id="27651" name="Symbol zastępczy zawartości 3">
            <a:extLst>
              <a:ext uri="{FF2B5EF4-FFF2-40B4-BE49-F238E27FC236}">
                <a16:creationId xmlns:a16="http://schemas.microsoft.com/office/drawing/2014/main" id="{F02B9ED2-A683-49B9-B5A2-82C2EC42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99" y="2924944"/>
            <a:ext cx="5944015" cy="347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FED115F-9C13-4002-9F27-2CC71C71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43" y="306367"/>
            <a:ext cx="1842342" cy="77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42274"/>
      </p:ext>
    </p:extLst>
  </p:cSld>
  <p:clrMapOvr>
    <a:masterClrMapping/>
  </p:clrMapOvr>
  <p:transition spd="slow" advTm="5132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461AA87E87AD42B022DD669489808F" ma:contentTypeVersion="2" ma:contentTypeDescription="Utwórz nowy dokument." ma:contentTypeScope="" ma:versionID="e6ab5beb05333dccbc1c387b13a035ac">
  <xsd:schema xmlns:xsd="http://www.w3.org/2001/XMLSchema" xmlns:xs="http://www.w3.org/2001/XMLSchema" xmlns:p="http://schemas.microsoft.com/office/2006/metadata/properties" xmlns:ns2="c675d8a2-eebf-4c23-8304-ca162b9675f8" targetNamespace="http://schemas.microsoft.com/office/2006/metadata/properties" ma:root="true" ma:fieldsID="2a6e3881ca64055776c15e1abbc51b3f" ns2:_="">
    <xsd:import namespace="c675d8a2-eebf-4c23-8304-ca162b967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5d8a2-eebf-4c23-8304-ca162b967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8AE1C5-1548-491C-A4B4-F6CF6CB795BD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c675d8a2-eebf-4c23-8304-ca162b9675f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70AC38-DA58-41D3-8892-FE60B52C02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D81F59-26AE-410E-A9A0-0A492D2E4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5d8a2-eebf-4c23-8304-ca162b967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231</Words>
  <Application>Microsoft Macintosh PowerPoint</Application>
  <PresentationFormat>Pokaz na ekranie (4:3)</PresentationFormat>
  <Paragraphs>57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To dla ciebie jest nasza oferta!</vt:lpstr>
      <vt:lpstr>KLASA PSYCHOLOGICZNO-SPOŁECZNA</vt:lpstr>
      <vt:lpstr>Klasa psychologiczno-społeczna i co dalej…</vt:lpstr>
      <vt:lpstr>Klasa psychologiczno-społeczna</vt:lpstr>
      <vt:lpstr>Co można robić po profilu psychologiczno-społecznym?</vt:lpstr>
      <vt:lpstr>Prezentacja programu PowerPoint</vt:lpstr>
      <vt:lpstr>Prezentacja programu PowerPoint</vt:lpstr>
    </vt:vector>
  </TitlesOfParts>
  <Company>zse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czytelnik</dc:creator>
  <cp:lastModifiedBy>Renata Basta</cp:lastModifiedBy>
  <cp:revision>52</cp:revision>
  <dcterms:created xsi:type="dcterms:W3CDTF">2014-04-08T14:11:51Z</dcterms:created>
  <dcterms:modified xsi:type="dcterms:W3CDTF">2024-02-25T15:42:14Z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0x010100DC461AA87E87AD42B022DD669489808F</vt:lpwstr>
  </property>
</Properties>
</file>