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60" r:id="rId3"/>
    <p:sldId id="257" r:id="rId4"/>
    <p:sldId id="274" r:id="rId5"/>
    <p:sldId id="258" r:id="rId6"/>
    <p:sldId id="261" r:id="rId7"/>
    <p:sldId id="265" r:id="rId8"/>
    <p:sldId id="272" r:id="rId9"/>
    <p:sldId id="263" r:id="rId10"/>
    <p:sldId id="264" r:id="rId11"/>
    <p:sldId id="271" r:id="rId12"/>
    <p:sldId id="266" r:id="rId13"/>
    <p:sldId id="267" r:id="rId14"/>
    <p:sldId id="268" r:id="rId15"/>
    <p:sldId id="269" r:id="rId16"/>
    <p:sldId id="275" r:id="rId17"/>
    <p:sldId id="276" r:id="rId18"/>
    <p:sldId id="277" r:id="rId19"/>
    <p:sldId id="278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0026528-7B90-439F-8A43-3BC38A90E0BA}">
          <p14:sldIdLst>
            <p14:sldId id="256"/>
            <p14:sldId id="260"/>
            <p14:sldId id="257"/>
          </p14:sldIdLst>
        </p14:section>
        <p14:section name="Sekcja bez tytułu" id="{70E99B71-C5CA-40CE-A0B8-AD20EEDCBC45}">
          <p14:sldIdLst>
            <p14:sldId id="274"/>
            <p14:sldId id="258"/>
            <p14:sldId id="261"/>
            <p14:sldId id="265"/>
            <p14:sldId id="272"/>
            <p14:sldId id="263"/>
            <p14:sldId id="264"/>
            <p14:sldId id="271"/>
            <p14:sldId id="266"/>
            <p14:sldId id="267"/>
            <p14:sldId id="268"/>
            <p14:sldId id="269"/>
            <p14:sldId id="275"/>
            <p14:sldId id="276"/>
            <p14:sldId id="277"/>
            <p14:sldId id="278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1" autoAdjust="0"/>
    <p:restoredTop sz="94660"/>
  </p:normalViewPr>
  <p:slideViewPr>
    <p:cSldViewPr snapToGrid="0">
      <p:cViewPr>
        <p:scale>
          <a:sx n="61" d="100"/>
          <a:sy n="61" d="100"/>
        </p:scale>
        <p:origin x="-936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81537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41174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9610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6143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32490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07748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28799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0501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31390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6474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5693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DACFE60-E75E-493A-97A7-A78B3D4DD72F}" type="datetimeFigureOut">
              <a:rPr lang="pl-PL" smtClean="0"/>
              <a:t>2021-08-23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DC619E8-CAAE-4476-8833-1E1F880E7D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48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microsoft.com/office/2007/relationships/hdphoto" Target="../media/hdphoto2.wdp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microsoft.com/office/2007/relationships/hdphoto" Target="../media/hdphoto1.wdp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3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microsoft.com/office/2007/relationships/hdphoto" Target="../media/hdphoto2.wdp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microsoft.com/office/2007/relationships/hdphoto" Target="../media/hdphoto1.wdp"/><Relationship Id="rId10" Type="http://schemas.openxmlformats.org/officeDocument/2006/relationships/image" Target="../media/image65.jpeg"/><Relationship Id="rId4" Type="http://schemas.openxmlformats.org/officeDocument/2006/relationships/image" Target="../media/image3.png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2.wdp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microsoft.com/office/2007/relationships/hdphoto" Target="../media/hdphoto2.wdp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microsoft.com/office/2007/relationships/hdphoto" Target="../media/hdphoto1.wdp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1.wdp"/><Relationship Id="rId10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hdphoto" Target="../media/hdphoto2.wdp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microsoft.com/office/2007/relationships/hdphoto" Target="../media/hdphoto1.wdp"/><Relationship Id="rId10" Type="http://schemas.openxmlformats.org/officeDocument/2006/relationships/image" Target="../media/image49.jpeg"/><Relationship Id="rId4" Type="http://schemas.openxmlformats.org/officeDocument/2006/relationships/image" Target="../media/image3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budynek, zewnętrzne, niebo, podłoże&#10;&#10;Opis wygenerowany automatycznie">
            <a:extLst>
              <a:ext uri="{FF2B5EF4-FFF2-40B4-BE49-F238E27FC236}">
                <a16:creationId xmlns:a16="http://schemas.microsoft.com/office/drawing/2014/main" xmlns="" id="{B5732210-E2A4-44DB-A3DB-3FF843DDB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110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266" name="Picture 2" descr="Może być zdjęciem przedstawiającym 2 osoby i tekst „Brag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44" y="0"/>
            <a:ext cx="12362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270AA56B-E2FD-4FD5-8AFB-1260B2A90B43}"/>
              </a:ext>
            </a:extLst>
          </p:cNvPr>
          <p:cNvSpPr/>
          <p:nvPr/>
        </p:nvSpPr>
        <p:spPr>
          <a:xfrm>
            <a:off x="129151" y="4783025"/>
            <a:ext cx="1193369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„Bliżej Europy – staże zawodowe w europejskich przedsiębiorstwach” </a:t>
            </a:r>
          </a:p>
          <a:p>
            <a:pPr algn="ctr"/>
            <a:r>
              <a:rPr lang="pt-PT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ERASMUS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+</a:t>
            </a:r>
            <a:r>
              <a:rPr lang="pt-PT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</a:t>
            </a:r>
            <a:endParaRPr lang="pl-PL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SemiCondensed" panose="020B0502040204020203" pitchFamily="34" charset="0"/>
            </a:endParaRPr>
          </a:p>
          <a:p>
            <a:pPr algn="ctr"/>
            <a:r>
              <a:rPr lang="pt-PT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PORTUGALIA</a:t>
            </a: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</a:t>
            </a:r>
            <a:r>
              <a:rPr lang="pl-PL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2021</a:t>
            </a:r>
            <a:endParaRPr lang="pl-PL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35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1EBB4D-E42B-468D-B801-D16CF43EC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FBF63C-B061-4F66-8609-FED8EFFDA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893CC27-5C56-4F6F-9B94-413AE08B92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6D64082-5099-45DC-84A9-81EA54822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A9E39E47-E101-4CE1-883E-6C6528BEC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830CD01-B213-47C9-81AD-433E08F7DA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3942243-EB87-47B0-A725-FB513F644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3" descr="Obraz zawierający osoba, zewnętrzne, osoby, pozujący&#10;&#10;Opis wygenerowany automatycznie">
            <a:extLst>
              <a:ext uri="{FF2B5EF4-FFF2-40B4-BE49-F238E27FC236}">
                <a16:creationId xmlns:a16="http://schemas.microsoft.com/office/drawing/2014/main" xmlns="" id="{1004C870-D293-4686-BB9C-8F6E575200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 r="1" b="1"/>
          <a:stretch/>
        </p:blipFill>
        <p:spPr>
          <a:xfrm>
            <a:off x="20" y="1"/>
            <a:ext cx="6015547" cy="42573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1EA2B2F-0614-4D69-B22A-E70BCFCAD7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drzewo, zewnętrzne, pozujący&#10;&#10;Opis wygenerowany automatycznie">
            <a:extLst>
              <a:ext uri="{FF2B5EF4-FFF2-40B4-BE49-F238E27FC236}">
                <a16:creationId xmlns:a16="http://schemas.microsoft.com/office/drawing/2014/main" xmlns="" id="{1DAA74E4-3198-4A7C-BA42-2B6BBD0B6D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68"/>
          <a:stretch/>
        </p:blipFill>
        <p:spPr>
          <a:xfrm flipV="1">
            <a:off x="6176433" y="-2"/>
            <a:ext cx="6015567" cy="426110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4F14128-2B23-48F2-BD56-EA0849FACC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E646914-1486-4A28-BF54-E138E8A7A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D627D15-B201-4E06-B8F9-73B6A6D1E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122" name="Picture 2" descr="Może być zdjęciem przedstawiającym na świeżym powietrz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3798378" cy="68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że być zdjęciem przedstawiającym przyroda, drzewo i drog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24" y="1"/>
            <a:ext cx="49291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Media Markt\Downloads\DSC_35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2598" y="1548054"/>
            <a:ext cx="7007455" cy="39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oże być zdjęciem przedstawiającym zbiornik wodn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-26690"/>
            <a:ext cx="12457701" cy="70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oże być zdjęciem przedstawiającym 4 osoby, ludzie siedzą, na świeżym powietrzu i drzew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75" y="-26690"/>
            <a:ext cx="7034145" cy="70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Media Markt\Downloads\DSC_349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91"/>
            <a:ext cx="12457721" cy="70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Media Markt\Downloads\DSC_349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691"/>
            <a:ext cx="12457721" cy="70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Media Markt\Downloads\DSC_347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74" y="-94235"/>
            <a:ext cx="12577783" cy="70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520A75-00F7-41FC-87F1-96AF4EA5B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27" y="4612084"/>
            <a:ext cx="9085940" cy="1472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18 lipca 2021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dzień wytchnienia od upału 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i wizyta w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ponte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de lima oraz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viana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do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castelo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9533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4">
            <a:extLst>
              <a:ext uri="{FF2B5EF4-FFF2-40B4-BE49-F238E27FC236}">
                <a16:creationId xmlns:a16="http://schemas.microsoft.com/office/drawing/2014/main" xmlns="" id="{D57A997F-57D3-4F47-B77A-14DE76B50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xmlns="" id="{5B304EBC-E1F0-4042-84B1-65AD44AB17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xmlns="" id="{30F5971A-100F-43B9-AF60-FD95A592D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xmlns="" id="{B34AA403-A228-4305-AE48-0FF5690E3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7" name="Oval 21">
              <a:extLst>
                <a:ext uri="{FF2B5EF4-FFF2-40B4-BE49-F238E27FC236}">
                  <a16:creationId xmlns:a16="http://schemas.microsoft.com/office/drawing/2014/main" xmlns="" id="{CC81A8F5-59C9-487C-91CC-79BB6660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xmlns="" id="{782DF6B4-81CE-4086-A1B1-BE48BA8E2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9" name="Rectangle 24">
            <a:extLst>
              <a:ext uri="{FF2B5EF4-FFF2-40B4-BE49-F238E27FC236}">
                <a16:creationId xmlns:a16="http://schemas.microsoft.com/office/drawing/2014/main" xmlns="" id="{ACA4BFD6-A840-4864-9375-F0AFF166C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zewnętrzne, niebo, plaża, podłoże&#10;&#10;Opis wygenerowany automatycznie">
            <a:extLst>
              <a:ext uri="{FF2B5EF4-FFF2-40B4-BE49-F238E27FC236}">
                <a16:creationId xmlns:a16="http://schemas.microsoft.com/office/drawing/2014/main" xmlns="" id="{F8B81041-A30A-4810-AE49-20DFE0D846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10377" b="-4"/>
          <a:stretch/>
        </p:blipFill>
        <p:spPr>
          <a:xfrm>
            <a:off x="306314" y="334791"/>
            <a:ext cx="4541990" cy="4024647"/>
          </a:xfrm>
          <a:prstGeom prst="rect">
            <a:avLst/>
          </a:prstGeom>
        </p:spPr>
      </p:pic>
      <p:pic>
        <p:nvPicPr>
          <p:cNvPr id="7" name="Obraz 6" descr="Obraz zawierający zewnętrzne, osoby, przyroda, grupa&#10;&#10;Opis wygenerowany automatycznie">
            <a:extLst>
              <a:ext uri="{FF2B5EF4-FFF2-40B4-BE49-F238E27FC236}">
                <a16:creationId xmlns:a16="http://schemas.microsoft.com/office/drawing/2014/main" xmlns="" id="{6C9EB35F-383D-4D8E-BBC7-3A037CAC4E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5" r="2" b="25385"/>
          <a:stretch/>
        </p:blipFill>
        <p:spPr>
          <a:xfrm>
            <a:off x="4972050" y="334791"/>
            <a:ext cx="6896099" cy="4024647"/>
          </a:xfrm>
          <a:prstGeom prst="rect">
            <a:avLst/>
          </a:prstGeom>
        </p:spPr>
      </p:pic>
      <p:pic>
        <p:nvPicPr>
          <p:cNvPr id="9" name="Obraz 8" descr="Obraz zawierający podłoże, plaża, zewnętrzne, osoby&#10;&#10;Opis wygenerowany automatycznie">
            <a:extLst>
              <a:ext uri="{FF2B5EF4-FFF2-40B4-BE49-F238E27FC236}">
                <a16:creationId xmlns:a16="http://schemas.microsoft.com/office/drawing/2014/main" xmlns="" id="{774F6C6A-0B41-47EA-8410-D5EA869256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7" b="205"/>
          <a:stretch/>
        </p:blipFill>
        <p:spPr>
          <a:xfrm>
            <a:off x="306314" y="4472610"/>
            <a:ext cx="4541990" cy="1998606"/>
          </a:xfrm>
          <a:prstGeom prst="rect">
            <a:avLst/>
          </a:prstGeom>
        </p:spPr>
      </p:pic>
      <p:sp>
        <p:nvSpPr>
          <p:cNvPr id="40" name="Rectangle 26">
            <a:extLst>
              <a:ext uri="{FF2B5EF4-FFF2-40B4-BE49-F238E27FC236}">
                <a16:creationId xmlns:a16="http://schemas.microsoft.com/office/drawing/2014/main" xmlns="" id="{A6630947-3905-4131-AE58-F8420E6BE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72050" y="4497360"/>
            <a:ext cx="689457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xmlns="" id="{95C3D4A7-51DC-4435-B411-57BEE3CB8F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72050" y="6432278"/>
            <a:ext cx="689457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dia Markt\Downloads\DSC_36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edia Markt\Downloads\DSC_36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dia Markt\Downloads\DSC_36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47"/>
            <a:ext cx="12260352" cy="68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edia Markt\Downloads\DSC_362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" y="-38447"/>
            <a:ext cx="12263399" cy="689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Media Markt\Downloads\DSC_36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0352" cy="689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9">
            <a:extLst>
              <a:ext uri="{FF2B5EF4-FFF2-40B4-BE49-F238E27FC236}">
                <a16:creationId xmlns:a16="http://schemas.microsoft.com/office/drawing/2014/main" xmlns="" id="{EC2CFC85-18BF-4F0F-9AE7-687A8661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304" y="4825696"/>
            <a:ext cx="7340648" cy="12924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25 lipca 2021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praia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de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ofir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to miejsce, w którym przeżyliśmy niezapomnianą lekcję surfingu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8595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Obraz 6" descr="Obraz zawierający osoba, kobieta, wewnątrz&#10;&#10;Opis wygenerowany automatycznie">
            <a:extLst>
              <a:ext uri="{FF2B5EF4-FFF2-40B4-BE49-F238E27FC236}">
                <a16:creationId xmlns:a16="http://schemas.microsoft.com/office/drawing/2014/main" xmlns="" id="{8B592D59-1894-44E1-B159-B6D138E97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09" y="505224"/>
            <a:ext cx="4601744" cy="30601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28358F-001F-4F4B-93F8-C442385F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9747597" cy="176714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Przyjemności już były. Teraz praca.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Praktyki zawodowe odbywaliśmy w różnych przedsiębiorstwach dzięki czemu Mieliśmy okazję sprawdzić zdobytą W SZKOLE wiedzę w praktyce</a:t>
            </a:r>
            <a:endParaRPr lang="pl-PL" sz="3200" dirty="0"/>
          </a:p>
        </p:txBody>
      </p:sp>
      <p:pic>
        <p:nvPicPr>
          <p:cNvPr id="5" name="Symbol zastępczy zawartości 4" descr="Obraz zawierający osoba, wewnątrz, pozujący, stojące&#10;&#10;Opis wygenerowany automatycznie">
            <a:extLst>
              <a:ext uri="{FF2B5EF4-FFF2-40B4-BE49-F238E27FC236}">
                <a16:creationId xmlns:a16="http://schemas.microsoft.com/office/drawing/2014/main" xmlns="" id="{DE7A07F5-7D31-4CCE-8ED4-6D1AE03EB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46" y="505223"/>
            <a:ext cx="4601744" cy="30601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01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Obraz zawierający tekst, stół, stół roboczy, biurko&#10;&#10;Opis wygenerowany automatycznie">
            <a:extLst>
              <a:ext uri="{FF2B5EF4-FFF2-40B4-BE49-F238E27FC236}">
                <a16:creationId xmlns:a16="http://schemas.microsoft.com/office/drawing/2014/main" xmlns="" id="{1E5E285B-964A-4EC1-AC6A-BBC8203C7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9" r="1" b="19178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5" name="Obraz 14" descr="Obraz zawierający tekst, osoba, podłoże, grupa&#10;&#10;Opis wygenerowany automatycznie">
            <a:extLst>
              <a:ext uri="{FF2B5EF4-FFF2-40B4-BE49-F238E27FC236}">
                <a16:creationId xmlns:a16="http://schemas.microsoft.com/office/drawing/2014/main" xmlns="" id="{76712759-35EA-4D86-9F26-D838B73FE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Obraz 12" descr="Obraz zawierający tekst, ściana, wewnątrz, podłoże&#10;&#10;Opis wygenerowany automatycznie">
            <a:extLst>
              <a:ext uri="{FF2B5EF4-FFF2-40B4-BE49-F238E27FC236}">
                <a16:creationId xmlns:a16="http://schemas.microsoft.com/office/drawing/2014/main" xmlns="" id="{513DD6F6-6794-4291-A53A-92658D56FA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5" r="3" b="272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825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E517B64-8E09-4304-8D71-7EDCAB04A1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5E58E8F-F745-4CB3-8EB2-71B3C5347E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943A29A-CD4A-4902-BECB-F71F97E8C6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2168B3A-3AE7-4946-8AF6-76E3E5176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4C2224D-8669-4449-BA35-66D2DEF0EE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, biurko&#10;&#10;Opis wygenerowany automatycznie">
            <a:extLst>
              <a:ext uri="{FF2B5EF4-FFF2-40B4-BE49-F238E27FC236}">
                <a16:creationId xmlns:a16="http://schemas.microsoft.com/office/drawing/2014/main" xmlns="" id="{655189A6-99EE-4415-B93E-93CCA35C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2" y="1624106"/>
            <a:ext cx="4806271" cy="360470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F99E36D9-8C4D-4CA1-89BA-D0BF2FB97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siedzi, biurko&#10;&#10;Opis wygenerowany automatycznie">
            <a:extLst>
              <a:ext uri="{FF2B5EF4-FFF2-40B4-BE49-F238E27FC236}">
                <a16:creationId xmlns:a16="http://schemas.microsoft.com/office/drawing/2014/main" xmlns="" id="{335C6D15-F35C-4BE2-9CE7-ADDD6BFEF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90" y="1624106"/>
            <a:ext cx="4806271" cy="360470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01538" y="5625885"/>
            <a:ext cx="480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CZASEM BYWAŁO CIĘŻKO…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652786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821FE87F-6D60-4DA0-87C5-5417A12BE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4" y="321734"/>
            <a:ext cx="3873560" cy="2905170"/>
          </a:xfrm>
          <a:prstGeom prst="rect">
            <a:avLst/>
          </a:prstGeom>
        </p:spPr>
      </p:pic>
      <p:pic>
        <p:nvPicPr>
          <p:cNvPr id="7" name="Obraz 6" descr="Obraz zawierający osoba&#10;&#10;Opis wygenerowany automatycznie">
            <a:extLst>
              <a:ext uri="{FF2B5EF4-FFF2-40B4-BE49-F238E27FC236}">
                <a16:creationId xmlns:a16="http://schemas.microsoft.com/office/drawing/2014/main" xmlns="" id="{AE67C378-9071-4968-87B9-B1B2AE85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634335"/>
            <a:ext cx="5426764" cy="275408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osoba&#10;&#10;Opis wygenerowany automatycznie">
            <a:extLst>
              <a:ext uri="{FF2B5EF4-FFF2-40B4-BE49-F238E27FC236}">
                <a16:creationId xmlns:a16="http://schemas.microsoft.com/office/drawing/2014/main" xmlns="" id="{083145BD-B3DF-4E0D-A548-DAC3038B9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10" y="321734"/>
            <a:ext cx="3004611" cy="524215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338807" y="5796366"/>
            <a:ext cx="525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…ALE DALIŚMY RADĘ 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  <a:sym typeface="Wingdings" panose="05000000000000000000" pitchFamily="2" charset="2"/>
              </a:rPr>
              <a:t>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210625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oże być zdjęciem przedstawiającym 1 osoba i w budy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że być zdjęciem przedstawiającym 1 osoba, stoi, okulary i w budyn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1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oże być zdjęciem przedstawiającym 4 osoby, okulary przeciwsłoneczne i w budyn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2" cy="68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78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że być zdjęciem przedstawiającym 2 osoby, ludzie siedzą i w budy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oże być zdjęciem przedstawiającym 2 osoby, ludzie stoją i w budyn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95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39" y="-46495"/>
            <a:ext cx="9205993" cy="69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rak opisu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495"/>
            <a:ext cx="3853912" cy="69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rak opisu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57" y="-46496"/>
            <a:ext cx="5179657" cy="69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Brak opisu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19" y="0"/>
            <a:ext cx="3828081" cy="68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93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827" cy="602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44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5">
            <a:extLst>
              <a:ext uri="{FF2B5EF4-FFF2-40B4-BE49-F238E27FC236}">
                <a16:creationId xmlns:a16="http://schemas.microsoft.com/office/drawing/2014/main" xmlns="" id="{55C6FAD9-E47F-4B85-A4F9-01141E66B2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xmlns="" id="{25B4D5C2-119A-4EDD-B133-0AB95E13B5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xmlns="" id="{9156409A-DE97-4AEE-9F01-B945ED0FE5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31">
            <a:extLst>
              <a:ext uri="{FF2B5EF4-FFF2-40B4-BE49-F238E27FC236}">
                <a16:creationId xmlns:a16="http://schemas.microsoft.com/office/drawing/2014/main" xmlns="" id="{3D54EEE6-F9E7-4CBE-A820-AA9911D92A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C5669BB3-665C-4AE6-916A-9600A6995F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02D4491-AED6-44D9-B5BE-EE7ED8436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osoba&#10;&#10;Opis wygenerowany automatycznie">
            <a:extLst>
              <a:ext uri="{FF2B5EF4-FFF2-40B4-BE49-F238E27FC236}">
                <a16:creationId xmlns:a16="http://schemas.microsoft.com/office/drawing/2014/main" xmlns="" id="{66E36DCA-3EBE-4E16-A969-A8D58AABE5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prstClr val="white"/>
            </a:duotone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r="445" b="-1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47" name="Rectangle 37">
            <a:extLst>
              <a:ext uri="{FF2B5EF4-FFF2-40B4-BE49-F238E27FC236}">
                <a16:creationId xmlns:a16="http://schemas.microsoft.com/office/drawing/2014/main" xmlns="" id="{F6A67491-8DC4-4A39-8A37-58B2F086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3433E5-7072-47E8-BEFB-C5936788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360492"/>
            <a:ext cx="4972511" cy="9022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4 lipca 2021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/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nasza podróż do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portugalii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rozpoczęła się wylotem 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z lotniska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kraków-balice</a:t>
            </a:r>
            <a:endParaRPr lang="en-US" sz="3200" dirty="0">
              <a:solidFill>
                <a:srgbClr val="FFFFFF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48" name="Freeform: Shape 39">
            <a:extLst>
              <a:ext uri="{FF2B5EF4-FFF2-40B4-BE49-F238E27FC236}">
                <a16:creationId xmlns:a16="http://schemas.microsoft.com/office/drawing/2014/main" xmlns="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" name="Obraz 9" descr="Obraz zawierający tekst, osoba&#10;&#10;Opis wygenerowany automatycznie">
            <a:extLst>
              <a:ext uri="{FF2B5EF4-FFF2-40B4-BE49-F238E27FC236}">
                <a16:creationId xmlns:a16="http://schemas.microsoft.com/office/drawing/2014/main" xmlns="" id="{38E02B52-6AA8-419C-99F9-1CBDA2F480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9606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pic>
        <p:nvPicPr>
          <p:cNvPr id="12290" name="Picture 2" descr="Może być zdjęciem przedstawiającym samolo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"/>
            <a:ext cx="121904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że być zdjęciem przedstawiającym samolot i nieb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022"/>
            <a:ext cx="5141968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oże być zdjęciem przedstawiającym chmu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2" y="1022"/>
            <a:ext cx="7048508" cy="68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oże być zdjęciem przedstawiającym przyroda i chmur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" y="102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22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37E061F-E569-496E-9CC4-5007A1E6B56A}"/>
              </a:ext>
            </a:extLst>
          </p:cNvPr>
          <p:cNvSpPr txBox="1"/>
          <p:nvPr/>
        </p:nvSpPr>
        <p:spPr>
          <a:xfrm>
            <a:off x="6090090" y="2093195"/>
            <a:ext cx="5078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</a:rPr>
              <a:t> DZIĘKUJEMY ZA 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</a:rPr>
              <a:t>UWAGE</a:t>
            </a:r>
            <a:r>
              <a:rPr lang="pl-PL" sz="4800" dirty="0"/>
              <a:t> </a:t>
            </a:r>
          </a:p>
        </p:txBody>
      </p:sp>
      <p:pic>
        <p:nvPicPr>
          <p:cNvPr id="10244" name="Picture 4" descr="Może być zdjęciem przedstawiającym niebo, zmierzch i gó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129336" y="0"/>
            <a:ext cx="7935133" cy="146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WSZYSTKO CO DOBRE, SZYBKO SIĘ KOŃCZY.</a:t>
            </a:r>
          </a:p>
          <a:p>
            <a:pPr algn="ctr">
              <a:lnSpc>
                <a:spcPct val="15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CZAS PRAKTYK DOBIEGŁ KOŃCA.</a:t>
            </a:r>
          </a:p>
        </p:txBody>
      </p:sp>
      <p:pic>
        <p:nvPicPr>
          <p:cNvPr id="10246" name="Picture 6" descr="Może być zdjęciem przedstawiającym zmierzch i nie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Media Markt\Desktop\Obraz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" y="0"/>
            <a:ext cx="12192902" cy="68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oże być zdjęciem przedstawiającym nieb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" y="0"/>
            <a:ext cx="12192902" cy="68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642820" y="734784"/>
            <a:ext cx="8574049" cy="146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„IM DALEJ PÓJDĘ, TYM BARDZIEJ SIEBIE POZNAM”</a:t>
            </a:r>
          </a:p>
          <a:p>
            <a:pPr algn="ctr">
              <a:lnSpc>
                <a:spcPct val="15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ERNEST HEMINGWAY</a:t>
            </a:r>
          </a:p>
        </p:txBody>
      </p:sp>
    </p:spTree>
    <p:extLst>
      <p:ext uri="{BB962C8B-B14F-4D97-AF65-F5344CB8AC3E}">
        <p14:creationId xmlns:p14="http://schemas.microsoft.com/office/powerpoint/2010/main" val="141028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E5C9C7-75F3-452E-9B8B-AD9D6DFD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19" y="605396"/>
            <a:ext cx="4926495" cy="237744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Po długiej, acz ekscytującej podróży późnym wieczorem dotarliśmy do miejsca zakwaterowania w Bradze - Hotelu dom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Vilas</a:t>
            </a:r>
            <a:endParaRPr lang="pl-PL" sz="3200" dirty="0">
              <a:solidFill>
                <a:schemeClr val="tx1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438E01D9-B763-427F-BB2E-279167AA58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497" y="199629"/>
            <a:ext cx="2072691" cy="2072691"/>
          </a:xfrm>
          <a:custGeom>
            <a:avLst/>
            <a:gdLst>
              <a:gd name="connsiteX0" fmla="*/ 1036346 w 2072691"/>
              <a:gd name="connsiteY0" fmla="*/ 116589 h 2072691"/>
              <a:gd name="connsiteX1" fmla="*/ 1956103 w 2072691"/>
              <a:gd name="connsiteY1" fmla="*/ 1036346 h 2072691"/>
              <a:gd name="connsiteX2" fmla="*/ 1036346 w 2072691"/>
              <a:gd name="connsiteY2" fmla="*/ 1956103 h 2072691"/>
              <a:gd name="connsiteX3" fmla="*/ 116589 w 2072691"/>
              <a:gd name="connsiteY3" fmla="*/ 1036346 h 2072691"/>
              <a:gd name="connsiteX4" fmla="*/ 1036346 w 2072691"/>
              <a:gd name="connsiteY4" fmla="*/ 116589 h 2072691"/>
              <a:gd name="connsiteX5" fmla="*/ 1036346 w 2072691"/>
              <a:gd name="connsiteY5" fmla="*/ 90680 h 2072691"/>
              <a:gd name="connsiteX6" fmla="*/ 90680 w 2072691"/>
              <a:gd name="connsiteY6" fmla="*/ 1036346 h 2072691"/>
              <a:gd name="connsiteX7" fmla="*/ 1036346 w 2072691"/>
              <a:gd name="connsiteY7" fmla="*/ 1982011 h 2072691"/>
              <a:gd name="connsiteX8" fmla="*/ 1982011 w 2072691"/>
              <a:gd name="connsiteY8" fmla="*/ 1036346 h 2072691"/>
              <a:gd name="connsiteX9" fmla="*/ 1036346 w 2072691"/>
              <a:gd name="connsiteY9" fmla="*/ 90680 h 2072691"/>
              <a:gd name="connsiteX10" fmla="*/ 1036346 w 2072691"/>
              <a:gd name="connsiteY10" fmla="*/ 0 h 2072691"/>
              <a:gd name="connsiteX11" fmla="*/ 2072691 w 2072691"/>
              <a:gd name="connsiteY11" fmla="*/ 1036346 h 2072691"/>
              <a:gd name="connsiteX12" fmla="*/ 1036346 w 2072691"/>
              <a:gd name="connsiteY12" fmla="*/ 2072691 h 2072691"/>
              <a:gd name="connsiteX13" fmla="*/ 0 w 2072691"/>
              <a:gd name="connsiteY13" fmla="*/ 1036346 h 2072691"/>
              <a:gd name="connsiteX14" fmla="*/ 1036346 w 2072691"/>
              <a:gd name="connsiteY14" fmla="*/ 0 h 207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C3B11B9-044C-4999-9D4E-7B340A8C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7367" y="771575"/>
            <a:ext cx="1158828" cy="8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87817A2C-442E-45AB-8074-E9C0FF840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95676" y="0"/>
            <a:ext cx="4096324" cy="3511487"/>
          </a:xfrm>
          <a:custGeom>
            <a:avLst/>
            <a:gdLst>
              <a:gd name="connsiteX0" fmla="*/ 587798 w 4096324"/>
              <a:gd name="connsiteY0" fmla="*/ 0 h 3511487"/>
              <a:gd name="connsiteX1" fmla="*/ 4096324 w 4096324"/>
              <a:gd name="connsiteY1" fmla="*/ 0 h 3511487"/>
              <a:gd name="connsiteX2" fmla="*/ 4096324 w 4096324"/>
              <a:gd name="connsiteY2" fmla="*/ 2389464 h 3511487"/>
              <a:gd name="connsiteX3" fmla="*/ 4037670 w 4096324"/>
              <a:gd name="connsiteY3" fmla="*/ 2467901 h 3511487"/>
              <a:gd name="connsiteX4" fmla="*/ 2396474 w 4096324"/>
              <a:gd name="connsiteY4" fmla="*/ 3241884 h 3511487"/>
              <a:gd name="connsiteX5" fmla="*/ 269603 w 4096324"/>
              <a:gd name="connsiteY5" fmla="*/ 1115014 h 3511487"/>
              <a:gd name="connsiteX6" fmla="*/ 526305 w 4096324"/>
              <a:gd name="connsiteY6" fmla="*/ 101221 h 3511487"/>
              <a:gd name="connsiteX7" fmla="*/ 276096 w 4096324"/>
              <a:gd name="connsiteY7" fmla="*/ 0 h 3511487"/>
              <a:gd name="connsiteX8" fmla="*/ 517769 w 4096324"/>
              <a:gd name="connsiteY8" fmla="*/ 0 h 3511487"/>
              <a:gd name="connsiteX9" fmla="*/ 473625 w 4096324"/>
              <a:gd name="connsiteY9" fmla="*/ 72664 h 3511487"/>
              <a:gd name="connsiteX10" fmla="*/ 209692 w 4096324"/>
              <a:gd name="connsiteY10" fmla="*/ 1115014 h 3511487"/>
              <a:gd name="connsiteX11" fmla="*/ 2396474 w 4096324"/>
              <a:gd name="connsiteY11" fmla="*/ 3301796 h 3511487"/>
              <a:gd name="connsiteX12" fmla="*/ 4083901 w 4096324"/>
              <a:gd name="connsiteY12" fmla="*/ 2506010 h 3511487"/>
              <a:gd name="connsiteX13" fmla="*/ 4096324 w 4096324"/>
              <a:gd name="connsiteY13" fmla="*/ 2489397 h 3511487"/>
              <a:gd name="connsiteX14" fmla="*/ 4096324 w 4096324"/>
              <a:gd name="connsiteY14" fmla="*/ 2803759 h 3511487"/>
              <a:gd name="connsiteX15" fmla="*/ 4091036 w 4096324"/>
              <a:gd name="connsiteY15" fmla="*/ 2809577 h 3511487"/>
              <a:gd name="connsiteX16" fmla="*/ 2396474 w 4096324"/>
              <a:gd name="connsiteY16" fmla="*/ 3511487 h 3511487"/>
              <a:gd name="connsiteX17" fmla="*/ 0 w 4096324"/>
              <a:gd name="connsiteY17" fmla="*/ 1115014 h 3511487"/>
              <a:gd name="connsiteX18" fmla="*/ 188327 w 4096324"/>
              <a:gd name="connsiteY18" fmla="*/ 182198 h 351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AD8327C6-FE48-4005-BEA0-42D79C4A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69" y="3332556"/>
            <a:ext cx="5611771" cy="23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A31847AF-FADA-41FD-8347-0A5AF3106D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5725" y="2528773"/>
            <a:ext cx="3118638" cy="3118638"/>
          </a:xfrm>
          <a:custGeom>
            <a:avLst/>
            <a:gdLst>
              <a:gd name="connsiteX0" fmla="*/ 1559319 w 3118638"/>
              <a:gd name="connsiteY0" fmla="*/ 175423 h 3118638"/>
              <a:gd name="connsiteX1" fmla="*/ 2943215 w 3118638"/>
              <a:gd name="connsiteY1" fmla="*/ 1559319 h 3118638"/>
              <a:gd name="connsiteX2" fmla="*/ 1559319 w 3118638"/>
              <a:gd name="connsiteY2" fmla="*/ 2943215 h 3118638"/>
              <a:gd name="connsiteX3" fmla="*/ 175423 w 3118638"/>
              <a:gd name="connsiteY3" fmla="*/ 1559319 h 3118638"/>
              <a:gd name="connsiteX4" fmla="*/ 1559319 w 3118638"/>
              <a:gd name="connsiteY4" fmla="*/ 175423 h 3118638"/>
              <a:gd name="connsiteX5" fmla="*/ 1559319 w 3118638"/>
              <a:gd name="connsiteY5" fmla="*/ 136440 h 3118638"/>
              <a:gd name="connsiteX6" fmla="*/ 136441 w 3118638"/>
              <a:gd name="connsiteY6" fmla="*/ 1559319 h 3118638"/>
              <a:gd name="connsiteX7" fmla="*/ 1559319 w 3118638"/>
              <a:gd name="connsiteY7" fmla="*/ 2982198 h 3118638"/>
              <a:gd name="connsiteX8" fmla="*/ 2982198 w 3118638"/>
              <a:gd name="connsiteY8" fmla="*/ 1559319 h 3118638"/>
              <a:gd name="connsiteX9" fmla="*/ 1559319 w 3118638"/>
              <a:gd name="connsiteY9" fmla="*/ 136440 h 3118638"/>
              <a:gd name="connsiteX10" fmla="*/ 1559319 w 3118638"/>
              <a:gd name="connsiteY10" fmla="*/ 0 h 3118638"/>
              <a:gd name="connsiteX11" fmla="*/ 3118638 w 3118638"/>
              <a:gd name="connsiteY11" fmla="*/ 1559319 h 3118638"/>
              <a:gd name="connsiteX12" fmla="*/ 1559319 w 3118638"/>
              <a:gd name="connsiteY12" fmla="*/ 3118638 h 3118638"/>
              <a:gd name="connsiteX13" fmla="*/ 0 w 3118638"/>
              <a:gd name="connsiteY13" fmla="*/ 1559319 h 3118638"/>
              <a:gd name="connsiteX14" fmla="*/ 1559319 w 3118638"/>
              <a:gd name="connsiteY14" fmla="*/ 0 h 31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8C3799FC-B9F3-483C-8BB1-B674540242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135493" y="6229681"/>
            <a:ext cx="457200" cy="457200"/>
            <a:chOff x="11361456" y="6195813"/>
            <a:chExt cx="548640" cy="54864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A69AD0B6-DB21-422F-AE46-79137907CB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511E7789-3D37-48F1-AED4-B4D26DECE6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Freeform: Shape 90">
            <a:extLst>
              <a:ext uri="{FF2B5EF4-FFF2-40B4-BE49-F238E27FC236}">
                <a16:creationId xmlns:a16="http://schemas.microsoft.com/office/drawing/2014/main" xmlns="" id="{4FB259F8-8256-44FF-8B52-835A8A3E30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17048" y="3872875"/>
            <a:ext cx="3374952" cy="2985125"/>
          </a:xfrm>
          <a:custGeom>
            <a:avLst/>
            <a:gdLst>
              <a:gd name="connsiteX0" fmla="*/ 2058951 w 3374952"/>
              <a:gd name="connsiteY0" fmla="*/ 231632 h 2985125"/>
              <a:gd name="connsiteX1" fmla="*/ 3351060 w 3374952"/>
              <a:gd name="connsiteY1" fmla="*/ 766842 h 2985125"/>
              <a:gd name="connsiteX2" fmla="*/ 3374952 w 3374952"/>
              <a:gd name="connsiteY2" fmla="*/ 793129 h 2985125"/>
              <a:gd name="connsiteX3" fmla="*/ 3374952 w 3374952"/>
              <a:gd name="connsiteY3" fmla="*/ 2985125 h 2985125"/>
              <a:gd name="connsiteX4" fmla="*/ 485693 w 3374952"/>
              <a:gd name="connsiteY4" fmla="*/ 2985125 h 2985125"/>
              <a:gd name="connsiteX5" fmla="*/ 452180 w 3374952"/>
              <a:gd name="connsiteY5" fmla="*/ 2929960 h 2985125"/>
              <a:gd name="connsiteX6" fmla="*/ 231632 w 3374952"/>
              <a:gd name="connsiteY6" fmla="*/ 2058951 h 2985125"/>
              <a:gd name="connsiteX7" fmla="*/ 2058951 w 3374952"/>
              <a:gd name="connsiteY7" fmla="*/ 231632 h 2985125"/>
              <a:gd name="connsiteX8" fmla="*/ 2058951 w 3374952"/>
              <a:gd name="connsiteY8" fmla="*/ 0 h 2985125"/>
              <a:gd name="connsiteX9" fmla="*/ 3368635 w 3374952"/>
              <a:gd name="connsiteY9" fmla="*/ 470164 h 2985125"/>
              <a:gd name="connsiteX10" fmla="*/ 3374952 w 3374952"/>
              <a:gd name="connsiteY10" fmla="*/ 475905 h 2985125"/>
              <a:gd name="connsiteX11" fmla="*/ 3374952 w 3374952"/>
              <a:gd name="connsiteY11" fmla="*/ 719078 h 2985125"/>
              <a:gd name="connsiteX12" fmla="*/ 3254038 w 3374952"/>
              <a:gd name="connsiteY12" fmla="*/ 609184 h 2985125"/>
              <a:gd name="connsiteX13" fmla="*/ 2058951 w 3374952"/>
              <a:gd name="connsiteY13" fmla="*/ 180158 h 2985125"/>
              <a:gd name="connsiteX14" fmla="*/ 180158 w 3374952"/>
              <a:gd name="connsiteY14" fmla="*/ 2058951 h 2985125"/>
              <a:gd name="connsiteX15" fmla="*/ 406918 w 3374952"/>
              <a:gd name="connsiteY15" fmla="*/ 2954496 h 2985125"/>
              <a:gd name="connsiteX16" fmla="*/ 425526 w 3374952"/>
              <a:gd name="connsiteY16" fmla="*/ 2985125 h 2985125"/>
              <a:gd name="connsiteX17" fmla="*/ 221891 w 3374952"/>
              <a:gd name="connsiteY17" fmla="*/ 2985125 h 2985125"/>
              <a:gd name="connsiteX18" fmla="*/ 161803 w 3374952"/>
              <a:gd name="connsiteY18" fmla="*/ 2860388 h 2985125"/>
              <a:gd name="connsiteX19" fmla="*/ 0 w 3374952"/>
              <a:gd name="connsiteY19" fmla="*/ 2058951 h 2985125"/>
              <a:gd name="connsiteX20" fmla="*/ 2058951 w 3374952"/>
              <a:gd name="connsiteY20" fmla="*/ 0 h 298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65EF49E-1706-4115-8BDD-617D01BE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3066" y="5205052"/>
            <a:ext cx="2948934" cy="13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9D3808A1-ACCF-4B66-B85B-FABD3F1712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048" y="605396"/>
            <a:ext cx="3118638" cy="1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372E05D-348C-435C-85E3-DDEF05B033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7252" y="3250356"/>
            <a:ext cx="2140158" cy="1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01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dia Markt\Desktop\212309037_4450037368364479_561298142906855310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571" y="0"/>
            <a:ext cx="38118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dia Markt\Desktop\212972394_3100871940188509_760140176925720688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6294"/>
            <a:ext cx="7048501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dia Markt\Desktop\212723018_947441232764082_513622180660760579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dia Markt\Desktop\213557943_1246870665766042_278558101912555732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5 lipca 2021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przed rozpoczęciem praktyki zawodowej udaliśmy się na długi spacer po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bradze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wraz z przewodnikiem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926006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91">
            <a:extLst>
              <a:ext uri="{FF2B5EF4-FFF2-40B4-BE49-F238E27FC236}">
                <a16:creationId xmlns:a16="http://schemas.microsoft.com/office/drawing/2014/main" xmlns="" id="{DCC0DCE3-8753-43BB-86D2-6452D91E4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192">
            <a:extLst>
              <a:ext uri="{FF2B5EF4-FFF2-40B4-BE49-F238E27FC236}">
                <a16:creationId xmlns:a16="http://schemas.microsoft.com/office/drawing/2014/main" xmlns="" id="{D28BC7A6-65CA-4655-8641-7BDE9699BF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Rectangle 193">
            <a:extLst>
              <a:ext uri="{FF2B5EF4-FFF2-40B4-BE49-F238E27FC236}">
                <a16:creationId xmlns:a16="http://schemas.microsoft.com/office/drawing/2014/main" xmlns="" id="{58755CF4-45A8-4971-A14E-D6DE02B48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5" name="Group 194">
            <a:extLst>
              <a:ext uri="{FF2B5EF4-FFF2-40B4-BE49-F238E27FC236}">
                <a16:creationId xmlns:a16="http://schemas.microsoft.com/office/drawing/2014/main" xmlns="" id="{421F62D5-850C-4310-A813-747E46433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CAD4B505-4A68-456B-9AFD-344192BE94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A7F9A339-5395-403B-B163-DFDDD9E099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061" name="Rectangle 197">
            <a:extLst>
              <a:ext uri="{FF2B5EF4-FFF2-40B4-BE49-F238E27FC236}">
                <a16:creationId xmlns:a16="http://schemas.microsoft.com/office/drawing/2014/main" xmlns="" id="{9818A645-2267-4F2E-9342-266D4D1DC8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3" descr="Obraz zawierający wewnątrz, ściana, pomieszczenie, stół&#10;&#10;Opis wygenerowany automatycznie">
            <a:extLst>
              <a:ext uri="{FF2B5EF4-FFF2-40B4-BE49-F238E27FC236}">
                <a16:creationId xmlns:a16="http://schemas.microsoft.com/office/drawing/2014/main" xmlns="" id="{894AF853-7DA4-43E7-B1F5-F2F970A48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24" y="564542"/>
            <a:ext cx="4086148" cy="3064611"/>
          </a:xfrm>
          <a:prstGeom prst="rect">
            <a:avLst/>
          </a:prstGeom>
        </p:spPr>
      </p:pic>
      <p:sp>
        <p:nvSpPr>
          <p:cNvPr id="2062" name="Rectangle 198">
            <a:extLst>
              <a:ext uri="{FF2B5EF4-FFF2-40B4-BE49-F238E27FC236}">
                <a16:creationId xmlns:a16="http://schemas.microsoft.com/office/drawing/2014/main" xmlns="" id="{CD60390C-0E4C-4682-8246-AFA2E4985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3" name="Rectangle 199">
            <a:extLst>
              <a:ext uri="{FF2B5EF4-FFF2-40B4-BE49-F238E27FC236}">
                <a16:creationId xmlns:a16="http://schemas.microsoft.com/office/drawing/2014/main" xmlns="" id="{CEBA87F4-FB8A-4D91-B3F3-DFA78E0CC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BB09DC3-8BBC-4D9D-AEBB-91574342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105" y="4209514"/>
            <a:ext cx="6022449" cy="16224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pl-PL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W tym centrum handlowym znajdowała się restauracja 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Os 3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primos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, w której stołowaliśmy się podczas naszego pobytu. Wyśmienite portugalskie potrawy  w cudownym wydaniu.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pic>
        <p:nvPicPr>
          <p:cNvPr id="2050" name="Picture 2" descr="Ver a imagem de origem">
            <a:extLst>
              <a:ext uri="{FF2B5EF4-FFF2-40B4-BE49-F238E27FC236}">
                <a16:creationId xmlns:a16="http://schemas.microsoft.com/office/drawing/2014/main" xmlns="" id="{3B28E8BC-21C6-43D2-A6F8-E8A62B27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4031" y="564542"/>
            <a:ext cx="4506780" cy="306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xmlns="" id="{D012A90F-45C2-4C9B-BAF6-9CE1F546C7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9689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57A997F-57D3-4F47-B77A-14DE76B50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B304EBC-E1F0-4042-84B1-65AD44AB17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0F5971A-100F-43B9-AF60-FD95A592D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34AA403-A228-4305-AE48-0FF5690E3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CC81A8F5-59C9-487C-91CC-79BB6660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782DF6B4-81CE-4086-A1B1-BE48BA8E2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xmlns="" id="{4F89592C-293C-4B0D-BEFA-961C99F88B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7DFD6BF-06C6-46CB-92F8-914A50D207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ymbol zastępczy zawartości 7" descr="Obraz zawierający żywność, odmiany&#10;&#10;Opis wygenerowany automatycznie">
            <a:extLst>
              <a:ext uri="{FF2B5EF4-FFF2-40B4-BE49-F238E27FC236}">
                <a16:creationId xmlns:a16="http://schemas.microsoft.com/office/drawing/2014/main" xmlns="" id="{4A36B27E-F92E-498F-8E43-393751107F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0"/>
          <a:stretch/>
        </p:blipFill>
        <p:spPr>
          <a:xfrm rot="5400000">
            <a:off x="515970" y="453295"/>
            <a:ext cx="3471937" cy="3534611"/>
          </a:xfrm>
          <a:prstGeom prst="rect">
            <a:avLst/>
          </a:prstGeom>
        </p:spPr>
      </p:pic>
      <p:pic>
        <p:nvPicPr>
          <p:cNvPr id="17" name="Symbol zastępczy zawartości 16" descr="Obraz zawierający kubek, kawa, żywność, talerz&#10;&#10;Opis wygenerowany automatycznie">
            <a:extLst>
              <a:ext uri="{FF2B5EF4-FFF2-40B4-BE49-F238E27FC236}">
                <a16:creationId xmlns:a16="http://schemas.microsoft.com/office/drawing/2014/main" xmlns="" id="{B15F4D46-7B64-4EE5-A087-A7A11870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 r="2" b="10584"/>
          <a:stretch/>
        </p:blipFill>
        <p:spPr>
          <a:xfrm>
            <a:off x="4333312" y="484632"/>
            <a:ext cx="3537658" cy="3471937"/>
          </a:xfrm>
          <a:prstGeom prst="rect">
            <a:avLst/>
          </a:prstGeom>
        </p:spPr>
      </p:pic>
      <p:pic>
        <p:nvPicPr>
          <p:cNvPr id="10" name="Obraz 9" descr="Obraz zawierający żywność, talerz, wewnątrz, pączek&#10;&#10;Opis wygenerowany automatycznie">
            <a:extLst>
              <a:ext uri="{FF2B5EF4-FFF2-40B4-BE49-F238E27FC236}">
                <a16:creationId xmlns:a16="http://schemas.microsoft.com/office/drawing/2014/main" xmlns="" id="{B13CEFE5-9C1A-47B0-B6DC-D2DD10AE61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r="-1" b="-1"/>
          <a:stretch/>
        </p:blipFill>
        <p:spPr>
          <a:xfrm>
            <a:off x="8185038" y="484632"/>
            <a:ext cx="3519281" cy="347193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0E2BE6F-9BFB-4B18-840B-40BF0BD5C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5C9F8B2B-2B2A-491E-AA25-75099E92F7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B9CA9C39-5272-4D07-A5D8-4F6DB11E29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218" name="Picture 2" descr="Może być zdjęciem przedstawiającym jedzenie i w budynk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5241"/>
            <a:ext cx="5207431" cy="694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że być zdjęciem przedstawiającym jedzeni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93" y="-100298"/>
            <a:ext cx="5230015" cy="69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oże być zdjęciem przedstawiającym jedzenie i w budynk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970" y="-100299"/>
            <a:ext cx="4321030" cy="697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oże być zdjęciem przedstawiającym jedzenie i w budynk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5242"/>
            <a:ext cx="12343537" cy="694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482A96-AD9F-4BED-B76F-BCFD8CFD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37" y="4720174"/>
            <a:ext cx="9372569" cy="1472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Nie obyło się bez skosztowania tradycyjnej babeczki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pasteis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de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nata</a:t>
            </a:r>
            <a:r>
              <a:rPr lang="pl-PL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,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pączków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malasadas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oraz innych wspaniałych POTRAW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614551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D57A997F-57D3-4F47-B77A-14DE76B50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5B304EBC-E1F0-4042-84B1-65AD44AB17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30F5971A-100F-43B9-AF60-FD95A592D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B34AA403-A228-4305-AE48-0FF5690E3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xmlns="" id="{CC81A8F5-59C9-487C-91CC-79BB6660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xmlns="" id="{782DF6B4-81CE-4086-A1B1-BE48BA8E2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xmlns="" id="{4F89592C-293C-4B0D-BEFA-961C99F88B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97DFD6BF-06C6-46CB-92F8-914A50D207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9F9968-D4AC-4642-9ECE-0F29721D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31" y="4355692"/>
            <a:ext cx="9372569" cy="1472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10 lipca 2021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czy można sobie wymarzyć lepszy weekend niż wycieczka do porto w upalny letni dzień? 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  <a:sym typeface="Wingdings" panose="05000000000000000000" pitchFamily="2" charset="2"/>
              </a:rPr>
              <a:t>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pic>
        <p:nvPicPr>
          <p:cNvPr id="10" name="Obraz 9" descr="Obraz zawierający niebo, płot, zewnętrzne, osoba&#10;&#10;Opis wygenerowany automatycznie">
            <a:extLst>
              <a:ext uri="{FF2B5EF4-FFF2-40B4-BE49-F238E27FC236}">
                <a16:creationId xmlns:a16="http://schemas.microsoft.com/office/drawing/2014/main" xmlns="" id="{6C36B5B8-9471-4ABB-AF19-AC661461A6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93"/>
          <a:stretch/>
        </p:blipFill>
        <p:spPr>
          <a:xfrm>
            <a:off x="484633" y="484632"/>
            <a:ext cx="3534611" cy="3471937"/>
          </a:xfrm>
          <a:prstGeom prst="rect">
            <a:avLst/>
          </a:prstGeom>
        </p:spPr>
      </p:pic>
      <p:pic>
        <p:nvPicPr>
          <p:cNvPr id="12" name="Obraz 11" descr="Obraz zawierający niebo, zewnętrzne, woda, osoba&#10;&#10;Opis wygenerowany automatycznie">
            <a:extLst>
              <a:ext uri="{FF2B5EF4-FFF2-40B4-BE49-F238E27FC236}">
                <a16:creationId xmlns:a16="http://schemas.microsoft.com/office/drawing/2014/main" xmlns="" id="{E8C8DD16-184B-411F-A3D9-E2BEC397BC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r="12483" b="-1"/>
          <a:stretch/>
        </p:blipFill>
        <p:spPr>
          <a:xfrm>
            <a:off x="8128731" y="484631"/>
            <a:ext cx="3537658" cy="3471937"/>
          </a:xfrm>
          <a:prstGeom prst="rect">
            <a:avLst/>
          </a:prstGeom>
        </p:spPr>
      </p:pic>
      <p:pic>
        <p:nvPicPr>
          <p:cNvPr id="6" name="Symbol zastępczy zawartości 5" descr="Obraz zawierający osoba, zewnętrzne&#10;&#10;Opis wygenerowany automatycznie">
            <a:extLst>
              <a:ext uri="{FF2B5EF4-FFF2-40B4-BE49-F238E27FC236}">
                <a16:creationId xmlns:a16="http://schemas.microsoft.com/office/drawing/2014/main" xmlns="" id="{F4FFDD9E-F97D-4BDF-91A7-040712C9A1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24659" b="1"/>
          <a:stretch/>
        </p:blipFill>
        <p:spPr>
          <a:xfrm rot="5400000">
            <a:off x="4358507" y="460959"/>
            <a:ext cx="3471937" cy="3519281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E0E2BE6F-9BFB-4B18-840B-40BF0BD5C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5C9F8B2B-2B2A-491E-AA25-75099E92F7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B9CA9C39-5272-4D07-A5D8-4F6DB11E29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0" name="Picture 2" descr="C:\Users\Media Markt\Desktop\212845501_4463918626976353_6377289836724988505_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że być zdjęciem przedstawiającym przyro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że być zdjęciem przedstawiającym na świeżym powietrz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Media Markt\Downloads\_20210710_18024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16"/>
            <a:ext cx="12188952" cy="69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Media Markt\Downloads\DSC_338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17"/>
            <a:ext cx="12188952" cy="69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469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1EBB4D-E42B-468D-B801-D16CF43EC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7FBF63C-B061-4F66-8609-FED8EFFDA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893CC27-5C56-4F6F-9B94-413AE08B92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6D64082-5099-45DC-84A9-81EA54822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A9E39E47-E101-4CE1-883E-6C6528BEC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2830CD01-B213-47C9-81AD-433E08F7DA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3942243-EB87-47B0-A725-FB513F644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osoba, zewnętrzne, podłoże, grupa&#10;&#10;Opis wygenerowany automatycznie">
            <a:extLst>
              <a:ext uri="{FF2B5EF4-FFF2-40B4-BE49-F238E27FC236}">
                <a16:creationId xmlns:a16="http://schemas.microsoft.com/office/drawing/2014/main" xmlns="" id="{8E165B89-BF1C-41F1-B03B-11E405C22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637"/>
          <a:stretch/>
        </p:blipFill>
        <p:spPr>
          <a:xfrm>
            <a:off x="20" y="1"/>
            <a:ext cx="6015547" cy="425736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1EA2B2F-0614-4D69-B22A-E70BCFCAD7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4CEAE6-0606-473E-88CB-009E8D08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plażing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i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smażing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w pełnej krasie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pic>
        <p:nvPicPr>
          <p:cNvPr id="5" name="Symbol zastępczy zawartości 4" descr="Obraz zawierający niebo, zewnętrzne, plaża, osoba&#10;&#10;Opis wygenerowany automatycznie">
            <a:extLst>
              <a:ext uri="{FF2B5EF4-FFF2-40B4-BE49-F238E27FC236}">
                <a16:creationId xmlns:a16="http://schemas.microsoft.com/office/drawing/2014/main" xmlns="" id="{075FA1E4-B707-4324-B087-9157E830B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1" b="1"/>
          <a:stretch/>
        </p:blipFill>
        <p:spPr>
          <a:xfrm>
            <a:off x="6176433" y="-2"/>
            <a:ext cx="6015567" cy="42611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F14128-2B23-48F2-BD56-EA0849FACC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1E646914-1486-4A28-BF54-E138E8A7A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DD627D15-B201-4E06-B8F9-73B6A6D1E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75" name="Picture 3" descr="C:\Users\Media Markt\Downloads\DSC_33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1" y="-3"/>
            <a:ext cx="12209481" cy="68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edia Markt\Downloads\DSC_33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1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edia Markt\Downloads\DSC_339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-4"/>
            <a:ext cx="12201840" cy="68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48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43">
            <a:extLst>
              <a:ext uri="{FF2B5EF4-FFF2-40B4-BE49-F238E27FC236}">
                <a16:creationId xmlns:a16="http://schemas.microsoft.com/office/drawing/2014/main" xmlns="" id="{D57A997F-57D3-4F47-B77A-14DE76B50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5">
            <a:extLst>
              <a:ext uri="{FF2B5EF4-FFF2-40B4-BE49-F238E27FC236}">
                <a16:creationId xmlns:a16="http://schemas.microsoft.com/office/drawing/2014/main" xmlns="" id="{5B304EBC-E1F0-4042-84B1-65AD44AB17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7">
            <a:extLst>
              <a:ext uri="{FF2B5EF4-FFF2-40B4-BE49-F238E27FC236}">
                <a16:creationId xmlns:a16="http://schemas.microsoft.com/office/drawing/2014/main" xmlns="" id="{30F5971A-100F-43B9-AF60-FD95A592D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49">
            <a:extLst>
              <a:ext uri="{FF2B5EF4-FFF2-40B4-BE49-F238E27FC236}">
                <a16:creationId xmlns:a16="http://schemas.microsoft.com/office/drawing/2014/main" xmlns="" id="{B34AA403-A228-4305-AE48-0FF5690E3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65" name="Oval 50">
              <a:extLst>
                <a:ext uri="{FF2B5EF4-FFF2-40B4-BE49-F238E27FC236}">
                  <a16:creationId xmlns:a16="http://schemas.microsoft.com/office/drawing/2014/main" xmlns="" id="{CC81A8F5-59C9-487C-91CC-79BB6660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6" name="Oval 51">
              <a:extLst>
                <a:ext uri="{FF2B5EF4-FFF2-40B4-BE49-F238E27FC236}">
                  <a16:creationId xmlns:a16="http://schemas.microsoft.com/office/drawing/2014/main" xmlns="" id="{782DF6B4-81CE-4086-A1B1-BE48BA8E2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67" name="Rectangle 53">
            <a:extLst>
              <a:ext uri="{FF2B5EF4-FFF2-40B4-BE49-F238E27FC236}">
                <a16:creationId xmlns:a16="http://schemas.microsoft.com/office/drawing/2014/main" xmlns="" id="{400F3000-CB4D-4FB6-B179-7AAD84D5D3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Obraz 7" descr="Obraz zawierający zewnętrzne, osoba, niebo, pozujący&#10;&#10;Opis wygenerowany automatycznie">
            <a:extLst>
              <a:ext uri="{FF2B5EF4-FFF2-40B4-BE49-F238E27FC236}">
                <a16:creationId xmlns:a16="http://schemas.microsoft.com/office/drawing/2014/main" xmlns="" id="{717D5028-CC33-434D-BC20-A97CB5AB06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r="993" b="-1"/>
          <a:stretch/>
        </p:blipFill>
        <p:spPr>
          <a:xfrm>
            <a:off x="8149576" y="10441"/>
            <a:ext cx="3956041" cy="4257356"/>
          </a:xfrm>
          <a:prstGeom prst="rect">
            <a:avLst/>
          </a:prstGeom>
        </p:spPr>
      </p:pic>
      <p:sp>
        <p:nvSpPr>
          <p:cNvPr id="68" name="Rectangle 55">
            <a:extLst>
              <a:ext uri="{FF2B5EF4-FFF2-40B4-BE49-F238E27FC236}">
                <a16:creationId xmlns:a16="http://schemas.microsoft.com/office/drawing/2014/main" xmlns="" id="{D1F217F8-3684-4D00-804B-D54A48567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359429"/>
            <a:ext cx="12192000" cy="25084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niebo, zewnętrzne, osoba, osoby&#10;&#10;Opis wygenerowany automatycznie">
            <a:extLst>
              <a:ext uri="{FF2B5EF4-FFF2-40B4-BE49-F238E27FC236}">
                <a16:creationId xmlns:a16="http://schemas.microsoft.com/office/drawing/2014/main" xmlns="" id="{8C450CE8-67B2-438C-86EF-6AC81F282A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0" r="2" b="2"/>
          <a:stretch/>
        </p:blipFill>
        <p:spPr>
          <a:xfrm>
            <a:off x="-25597" y="10441"/>
            <a:ext cx="3973423" cy="4261094"/>
          </a:xfrm>
          <a:prstGeom prst="rect">
            <a:avLst/>
          </a:prstGeom>
        </p:spPr>
      </p:pic>
      <p:pic>
        <p:nvPicPr>
          <p:cNvPr id="5" name="Symbol zastępczy zawartości 4" descr="Obraz zawierający drzewo, zewnętrzne&#10;&#10;Opis wygenerowany automatycznie">
            <a:extLst>
              <a:ext uri="{FF2B5EF4-FFF2-40B4-BE49-F238E27FC236}">
                <a16:creationId xmlns:a16="http://schemas.microsoft.com/office/drawing/2014/main" xmlns="" id="{7758C1C1-1907-43CE-929A-DED12A71D3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4064134" y="0"/>
            <a:ext cx="3958184" cy="4261094"/>
          </a:xfrm>
          <a:prstGeom prst="rect">
            <a:avLst/>
          </a:prstGeom>
        </p:spPr>
      </p:pic>
      <p:grpSp>
        <p:nvGrpSpPr>
          <p:cNvPr id="69" name="Group 57">
            <a:extLst>
              <a:ext uri="{FF2B5EF4-FFF2-40B4-BE49-F238E27FC236}">
                <a16:creationId xmlns:a16="http://schemas.microsoft.com/office/drawing/2014/main" xmlns="" id="{2CEE76BF-07C6-4367-B97B-6DC934BB89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95479CDE-C0E3-401E-8E81-9A0A24DB65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303F6F89-8406-4140-A320-A8BA08C4CD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98" name="Picture 2" descr="C:\Users\Media Markt\Desktop\216411119_3106205536321816_7571845195807811744_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7" y="-5641"/>
            <a:ext cx="5155536" cy="687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dia Markt\Desktop\217411443_1141621849653722_582363720409155233_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9" y="-32005"/>
            <a:ext cx="7059013" cy="397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oże być zdjęciem przedstawiającym na świeżym powietrz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9" y="3429000"/>
            <a:ext cx="7062061" cy="34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5F9D21-CB4E-4191-A72C-0A5BC21E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1"/>
            <a:ext cx="9081066" cy="16162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11 lipca 2021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dzisiaj kolejny dzień pełen wrażeń.</a:t>
            </a:r>
            <a:b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Bom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jesus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do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monte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,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sameiro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 </a:t>
            </a:r>
            <a:r>
              <a:rPr lang="pl-PL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oraz </a:t>
            </a:r>
            <a:r>
              <a:rPr lang="pl-PL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Guimarães</a:t>
            </a:r>
            <a:r>
              <a:rPr lang="pl-P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SemiCondensed" panose="020B0502040204020203" pitchFamily="34" charset="0"/>
              </a:rPr>
              <a:t>.</a:t>
            </a:r>
            <a:endParaRPr lang="en-US" sz="32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2961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ewniana czcionk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3835</TotalTime>
  <Words>126</Words>
  <Application>Microsoft Office PowerPoint</Application>
  <PresentationFormat>Niestandardowy</PresentationFormat>
  <Paragraphs>22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Drewniana czcionka</vt:lpstr>
      <vt:lpstr>Prezentacja programu PowerPoint</vt:lpstr>
      <vt:lpstr>4 lipca 2021  nasza podróż do portugalii rozpoczęła się wylotem  z lotniska kraków-balice</vt:lpstr>
      <vt:lpstr>Po długiej, acz ekscytującej podróży późnym wieczorem dotarliśmy do miejsca zakwaterowania w Bradze - Hotelu dom Vilas</vt:lpstr>
      <vt:lpstr>5 lipca 2021 przed rozpoczęciem praktyki zawodowej udaliśmy się na długi spacer po bradze wraz z przewodnikiem </vt:lpstr>
      <vt:lpstr> W tym centrum handlowym znajdowała się restauracja  Os 3 primos, w której stołowaliśmy się podczas naszego pobytu. Wyśmienite portugalskie potrawy  w cudownym wydaniu.</vt:lpstr>
      <vt:lpstr>Nie obyło się bez skosztowania tradycyjnej babeczki pasteis de nata, pączków malasadas oraz innych wspaniałych POTRAW</vt:lpstr>
      <vt:lpstr>10 lipca 2021 czy można sobie wymarzyć lepszy weekend niż wycieczka do porto w upalny letni dzień? </vt:lpstr>
      <vt:lpstr>plażing i smażing w pełnej krasie</vt:lpstr>
      <vt:lpstr>11 lipca 2021 dzisiaj kolejny dzień pełen wrażeń. Bom jesus do monte, sameiro oraz Guimarães.</vt:lpstr>
      <vt:lpstr>18 lipca 2021 dzień wytchnienia od upału  i wizyta w ponte de lima oraz viana do castelo</vt:lpstr>
      <vt:lpstr>25 lipca 2021 praia de ofir to miejsce, w którym przeżyliśmy niezapomnianą lekcję surfingu</vt:lpstr>
      <vt:lpstr>Przyjemności już były. Teraz praca. Praktyki zawodowe odbywaliśmy w różnych przedsiębiorstwach dzięki czemu Mieliśmy okazję sprawdzić zdobytą W SZKOLE wiedzę w praktyce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Oscar Veloso</dc:creator>
  <cp:lastModifiedBy>Sony</cp:lastModifiedBy>
  <cp:revision>54</cp:revision>
  <dcterms:created xsi:type="dcterms:W3CDTF">2021-07-21T09:35:34Z</dcterms:created>
  <dcterms:modified xsi:type="dcterms:W3CDTF">2021-08-24T08:50:13Z</dcterms:modified>
</cp:coreProperties>
</file>